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8288000" cy="10287000"/>
  <p:notesSz cx="6858000" cy="9144000"/>
  <p:embeddedFontLst>
    <p:embeddedFont>
      <p:font typeface="Adigiana Toybox" charset="1" panose="02000500000000000000"/>
      <p:regular r:id="rId37"/>
    </p:embeddedFont>
    <p:embeddedFont>
      <p:font typeface="Open Sans Extra Bold Italics" charset="1" panose="020B090603080402020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18" Target="../media/image17.pn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png" Type="http://schemas.openxmlformats.org/officeDocument/2006/relationships/image"/><Relationship Id="rId22" Target="../media/image21.png" Type="http://schemas.openxmlformats.org/officeDocument/2006/relationships/image"/><Relationship Id="rId23" Target="../media/image22.png" Type="http://schemas.openxmlformats.org/officeDocument/2006/relationships/image"/><Relationship Id="rId24" Target="../media/image23.png" Type="http://schemas.openxmlformats.org/officeDocument/2006/relationships/image"/><Relationship Id="rId25" Target="../media/image24.png" Type="http://schemas.openxmlformats.org/officeDocument/2006/relationships/image"/><Relationship Id="rId26" Target="../media/image25.png" Type="http://schemas.openxmlformats.org/officeDocument/2006/relationships/image"/><Relationship Id="rId27" Target="../media/image26.png" Type="http://schemas.openxmlformats.org/officeDocument/2006/relationships/image"/><Relationship Id="rId28" Target="../media/image27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1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2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3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6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7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8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9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5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18" Target="../media/image17.pn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png" Type="http://schemas.openxmlformats.org/officeDocument/2006/relationships/image"/><Relationship Id="rId22" Target="../media/image21.png" Type="http://schemas.openxmlformats.org/officeDocument/2006/relationships/image"/><Relationship Id="rId23" Target="../media/image22.png" Type="http://schemas.openxmlformats.org/officeDocument/2006/relationships/image"/><Relationship Id="rId24" Target="../media/image23.png" Type="http://schemas.openxmlformats.org/officeDocument/2006/relationships/image"/><Relationship Id="rId25" Target="../media/image24.png" Type="http://schemas.openxmlformats.org/officeDocument/2006/relationships/image"/><Relationship Id="rId26" Target="../media/image25.png" Type="http://schemas.openxmlformats.org/officeDocument/2006/relationships/image"/><Relationship Id="rId27" Target="../media/image26.png" Type="http://schemas.openxmlformats.org/officeDocument/2006/relationships/image"/><Relationship Id="rId28" Target="../media/image27.png" Type="http://schemas.openxmlformats.org/officeDocument/2006/relationships/image"/><Relationship Id="rId29" Target="../media/image28.png" Type="http://schemas.openxmlformats.org/officeDocument/2006/relationships/image"/><Relationship Id="rId3" Target="../media/image2.png" Type="http://schemas.openxmlformats.org/officeDocument/2006/relationships/image"/><Relationship Id="rId30" Target="../media/image29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png" Type="http://schemas.openxmlformats.org/officeDocument/2006/relationships/image"/><Relationship Id="rId13" Target="../media/image10.png" Type="http://schemas.openxmlformats.org/officeDocument/2006/relationships/image"/><Relationship Id="rId14" Target="../media/image11.png" Type="http://schemas.openxmlformats.org/officeDocument/2006/relationships/image"/><Relationship Id="rId15" Target="../media/image12.svg" Type="http://schemas.openxmlformats.org/officeDocument/2006/relationships/image"/><Relationship Id="rId16" Target="../media/image15.png" Type="http://schemas.openxmlformats.org/officeDocument/2006/relationships/image"/><Relationship Id="rId17" Target="../media/image13.png" Type="http://schemas.openxmlformats.org/officeDocument/2006/relationships/image"/><Relationship Id="rId18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5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13.png" Type="http://schemas.openxmlformats.org/officeDocument/2006/relationships/image"/><Relationship Id="rId16" Target="../media/image14.svg" Type="http://schemas.openxmlformats.org/officeDocument/2006/relationships/image"/><Relationship Id="rId17" Target="../media/image28.png" Type="http://schemas.openxmlformats.org/officeDocument/2006/relationships/image"/><Relationship Id="rId18" Target="../media/image29.svg" Type="http://schemas.openxmlformats.org/officeDocument/2006/relationships/image"/><Relationship Id="rId19" Target="../media/image51.png" Type="http://schemas.openxmlformats.org/officeDocument/2006/relationships/image"/><Relationship Id="rId2" Target="../media/image1.png" Type="http://schemas.openxmlformats.org/officeDocument/2006/relationships/image"/><Relationship Id="rId20" Target="../media/image52.svg" Type="http://schemas.openxmlformats.org/officeDocument/2006/relationships/image"/><Relationship Id="rId21" Target="http://vieoceane.free.fr/EDDEN/index_edden.html" TargetMode="External" Type="http://schemas.openxmlformats.org/officeDocument/2006/relationships/hyperlink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30.jpeg" Type="http://schemas.openxmlformats.org/officeDocument/2006/relationships/image"/><Relationship Id="rId18" Target="../media/VAFpwlq4GKM.mp4" Type="http://schemas.openxmlformats.org/officeDocument/2006/relationships/video"/><Relationship Id="rId19" Target="../media/VAFpwlq4GKM.mp4" Type="http://schemas.microsoft.com/office/2007/relationships/media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18" Target="../media/image17.pn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png" Type="http://schemas.openxmlformats.org/officeDocument/2006/relationships/image"/><Relationship Id="rId22" Target="../media/image21.png" Type="http://schemas.openxmlformats.org/officeDocument/2006/relationships/image"/><Relationship Id="rId23" Target="../media/image22.png" Type="http://schemas.openxmlformats.org/officeDocument/2006/relationships/image"/><Relationship Id="rId24" Target="../media/image23.png" Type="http://schemas.openxmlformats.org/officeDocument/2006/relationships/image"/><Relationship Id="rId25" Target="../media/image24.png" Type="http://schemas.openxmlformats.org/officeDocument/2006/relationships/image"/><Relationship Id="rId26" Target="../media/image25.png" Type="http://schemas.openxmlformats.org/officeDocument/2006/relationships/image"/><Relationship Id="rId27" Target="../media/image26.png" Type="http://schemas.openxmlformats.org/officeDocument/2006/relationships/image"/><Relationship Id="rId28" Target="../media/image27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31.png" Type="http://schemas.openxmlformats.org/officeDocument/2006/relationships/image"/><Relationship Id="rId18" Target="../media/image32.png" Type="http://schemas.openxmlformats.org/officeDocument/2006/relationships/image"/><Relationship Id="rId19" Target="../media/image33.png" Type="http://schemas.openxmlformats.org/officeDocument/2006/relationships/image"/><Relationship Id="rId2" Target="../media/image1.png" Type="http://schemas.openxmlformats.org/officeDocument/2006/relationships/image"/><Relationship Id="rId20" Target="../media/image34.png" Type="http://schemas.openxmlformats.org/officeDocument/2006/relationships/image"/><Relationship Id="rId21" Target="../media/image35.png" Type="http://schemas.openxmlformats.org/officeDocument/2006/relationships/image"/><Relationship Id="rId22" Target="../media/image36.png" Type="http://schemas.openxmlformats.org/officeDocument/2006/relationships/image"/><Relationship Id="rId23" Target="../media/image37.png" Type="http://schemas.openxmlformats.org/officeDocument/2006/relationships/image"/><Relationship Id="rId24" Target="../media/image38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39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5.png" Type="http://schemas.openxmlformats.org/officeDocument/2006/relationships/image"/><Relationship Id="rId15" Target="../media/image4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156227" y="1783338"/>
            <a:ext cx="11002543" cy="6961609"/>
          </a:xfrm>
          <a:custGeom>
            <a:avLst/>
            <a:gdLst/>
            <a:ahLst/>
            <a:cxnLst/>
            <a:rect r="r" b="b" t="t" l="l"/>
            <a:pathLst>
              <a:path h="6961609" w="11002543">
                <a:moveTo>
                  <a:pt x="0" y="0"/>
                </a:moveTo>
                <a:lnTo>
                  <a:pt x="11002544" y="0"/>
                </a:lnTo>
                <a:lnTo>
                  <a:pt x="11002544" y="6961609"/>
                </a:lnTo>
                <a:lnTo>
                  <a:pt x="0" y="6961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932980" y="178333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610851" y="2745611"/>
            <a:ext cx="8093296" cy="3225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14"/>
              </a:lnSpc>
            </a:pPr>
            <a:r>
              <a:rPr lang="en-US" sz="615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Sciences</a:t>
            </a:r>
          </a:p>
          <a:p>
            <a:pPr algn="ctr">
              <a:lnSpc>
                <a:spcPts val="8614"/>
              </a:lnSpc>
            </a:pPr>
            <a:r>
              <a:rPr lang="en-US" sz="615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Panorama du monde vivant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610851" y="6147894"/>
            <a:ext cx="8093296" cy="1053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14"/>
              </a:lnSpc>
            </a:pPr>
            <a:r>
              <a:rPr lang="en-US" sz="6153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Le monde marin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8700" y="1423076"/>
            <a:ext cx="16710757" cy="4015668"/>
          </a:xfrm>
          <a:custGeom>
            <a:avLst/>
            <a:gdLst/>
            <a:ahLst/>
            <a:cxnLst/>
            <a:rect r="r" b="b" t="t" l="l"/>
            <a:pathLst>
              <a:path h="4015668" w="16710757">
                <a:moveTo>
                  <a:pt x="0" y="0"/>
                </a:moveTo>
                <a:lnTo>
                  <a:pt x="16710757" y="0"/>
                </a:lnTo>
                <a:lnTo>
                  <a:pt x="16710757" y="4015667"/>
                </a:lnTo>
                <a:lnTo>
                  <a:pt x="0" y="401566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187112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1. Comment les regrouper ? Quel nom donné à chaque groupe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53404" y="1423076"/>
            <a:ext cx="17198136" cy="4622811"/>
          </a:xfrm>
          <a:custGeom>
            <a:avLst/>
            <a:gdLst/>
            <a:ahLst/>
            <a:cxnLst/>
            <a:rect r="r" b="b" t="t" l="l"/>
            <a:pathLst>
              <a:path h="4622811" w="17198136">
                <a:moveTo>
                  <a:pt x="0" y="0"/>
                </a:moveTo>
                <a:lnTo>
                  <a:pt x="17198136" y="0"/>
                </a:lnTo>
                <a:lnTo>
                  <a:pt x="17198136" y="4622811"/>
                </a:lnTo>
                <a:lnTo>
                  <a:pt x="0" y="462281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156678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1. Comment les regrouper ? Quel nom donné à chaque groupe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80049" y="1500958"/>
            <a:ext cx="17071491" cy="5411777"/>
          </a:xfrm>
          <a:custGeom>
            <a:avLst/>
            <a:gdLst/>
            <a:ahLst/>
            <a:cxnLst/>
            <a:rect r="r" b="b" t="t" l="l"/>
            <a:pathLst>
              <a:path h="5411777" w="17071491">
                <a:moveTo>
                  <a:pt x="0" y="0"/>
                </a:moveTo>
                <a:lnTo>
                  <a:pt x="17071491" y="0"/>
                </a:lnTo>
                <a:lnTo>
                  <a:pt x="17071491" y="5411777"/>
                </a:lnTo>
                <a:lnTo>
                  <a:pt x="0" y="541177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117643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1. Comment les regrouper ? Quel nom donné à chaque groupe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80049" y="1500958"/>
            <a:ext cx="17071491" cy="6291225"/>
          </a:xfrm>
          <a:custGeom>
            <a:avLst/>
            <a:gdLst/>
            <a:ahLst/>
            <a:cxnLst/>
            <a:rect r="r" b="b" t="t" l="l"/>
            <a:pathLst>
              <a:path h="6291225" w="17071491">
                <a:moveTo>
                  <a:pt x="0" y="0"/>
                </a:moveTo>
                <a:lnTo>
                  <a:pt x="17071491" y="0"/>
                </a:lnTo>
                <a:lnTo>
                  <a:pt x="17071491" y="6291224"/>
                </a:lnTo>
                <a:lnTo>
                  <a:pt x="0" y="62912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87219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1. Comment les regrouper ? Quel nom donné à chaque groupe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8700" y="1423076"/>
            <a:ext cx="16710757" cy="6967720"/>
          </a:xfrm>
          <a:custGeom>
            <a:avLst/>
            <a:gdLst/>
            <a:ahLst/>
            <a:cxnLst/>
            <a:rect r="r" b="b" t="t" l="l"/>
            <a:pathLst>
              <a:path h="6967720" w="16710757">
                <a:moveTo>
                  <a:pt x="0" y="0"/>
                </a:moveTo>
                <a:lnTo>
                  <a:pt x="16710757" y="0"/>
                </a:lnTo>
                <a:lnTo>
                  <a:pt x="16710757" y="6967719"/>
                </a:lnTo>
                <a:lnTo>
                  <a:pt x="0" y="696771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6547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1. Comment les regrouper ? Quel nom donné à chaque groupe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0949" y="1613803"/>
            <a:ext cx="16246102" cy="7607193"/>
          </a:xfrm>
          <a:custGeom>
            <a:avLst/>
            <a:gdLst/>
            <a:ahLst/>
            <a:cxnLst/>
            <a:rect r="r" b="b" t="t" l="l"/>
            <a:pathLst>
              <a:path h="7607193" w="16246102">
                <a:moveTo>
                  <a:pt x="0" y="0"/>
                </a:moveTo>
                <a:lnTo>
                  <a:pt x="16246102" y="0"/>
                </a:lnTo>
                <a:lnTo>
                  <a:pt x="16246102" y="7607193"/>
                </a:lnTo>
                <a:lnTo>
                  <a:pt x="0" y="760719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47346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1. Comment les regrouper ? Quel nom donné à chaque groupe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31743" y="1540787"/>
            <a:ext cx="15296690" cy="7903573"/>
          </a:xfrm>
          <a:custGeom>
            <a:avLst/>
            <a:gdLst/>
            <a:ahLst/>
            <a:cxnLst/>
            <a:rect r="r" b="b" t="t" l="l"/>
            <a:pathLst>
              <a:path h="7903573" w="15296690">
                <a:moveTo>
                  <a:pt x="0" y="0"/>
                </a:moveTo>
                <a:lnTo>
                  <a:pt x="15296690" y="0"/>
                </a:lnTo>
                <a:lnTo>
                  <a:pt x="15296690" y="7903573"/>
                </a:lnTo>
                <a:lnTo>
                  <a:pt x="0" y="790357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33532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1. Comment les regrouper ? Quel nom donné à chaque groupe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854140" y="1570808"/>
            <a:ext cx="14278244" cy="8150331"/>
          </a:xfrm>
          <a:custGeom>
            <a:avLst/>
            <a:gdLst/>
            <a:ahLst/>
            <a:cxnLst/>
            <a:rect r="r" b="b" t="t" l="l"/>
            <a:pathLst>
              <a:path h="8150331" w="14278244">
                <a:moveTo>
                  <a:pt x="0" y="0"/>
                </a:moveTo>
                <a:lnTo>
                  <a:pt x="14278244" y="0"/>
                </a:lnTo>
                <a:lnTo>
                  <a:pt x="14278244" y="8150331"/>
                </a:lnTo>
                <a:lnTo>
                  <a:pt x="0" y="815033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20868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1. Comment les regrouper ? Quel nom donné à chaque groupe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701794" y="1393655"/>
            <a:ext cx="13543755" cy="8657229"/>
          </a:xfrm>
          <a:custGeom>
            <a:avLst/>
            <a:gdLst/>
            <a:ahLst/>
            <a:cxnLst/>
            <a:rect r="r" b="b" t="t" l="l"/>
            <a:pathLst>
              <a:path h="8657229" w="13543755">
                <a:moveTo>
                  <a:pt x="0" y="0"/>
                </a:moveTo>
                <a:lnTo>
                  <a:pt x="13543754" y="0"/>
                </a:lnTo>
                <a:lnTo>
                  <a:pt x="13543754" y="8657230"/>
                </a:lnTo>
                <a:lnTo>
                  <a:pt x="0" y="86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7937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1. Comment les regrouper ? Quel nom donné à chaque groupe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111707" y="1423076"/>
            <a:ext cx="12245440" cy="8448670"/>
          </a:xfrm>
          <a:custGeom>
            <a:avLst/>
            <a:gdLst/>
            <a:ahLst/>
            <a:cxnLst/>
            <a:rect r="r" b="b" t="t" l="l"/>
            <a:pathLst>
              <a:path h="8448670" w="12245440">
                <a:moveTo>
                  <a:pt x="0" y="0"/>
                </a:moveTo>
                <a:lnTo>
                  <a:pt x="12245440" y="0"/>
                </a:lnTo>
                <a:lnTo>
                  <a:pt x="12245440" y="8448669"/>
                </a:lnTo>
                <a:lnTo>
                  <a:pt x="0" y="8448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1. Comment les regrouper ? Quel nom donné à chaque groupe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654104" y="2948812"/>
            <a:ext cx="6976911" cy="4414482"/>
          </a:xfrm>
          <a:custGeom>
            <a:avLst/>
            <a:gdLst/>
            <a:ahLst/>
            <a:cxnLst/>
            <a:rect r="r" b="b" t="t" l="l"/>
            <a:pathLst>
              <a:path h="4414482" w="6976911">
                <a:moveTo>
                  <a:pt x="0" y="0"/>
                </a:moveTo>
                <a:lnTo>
                  <a:pt x="6976911" y="0"/>
                </a:lnTo>
                <a:lnTo>
                  <a:pt x="6976911" y="4414482"/>
                </a:lnTo>
                <a:lnTo>
                  <a:pt x="0" y="44144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318643">
            <a:off x="333432" y="416362"/>
            <a:ext cx="2736725" cy="2650119"/>
          </a:xfrm>
          <a:custGeom>
            <a:avLst/>
            <a:gdLst/>
            <a:ahLst/>
            <a:cxnLst/>
            <a:rect r="r" b="b" t="t" l="l"/>
            <a:pathLst>
              <a:path h="2650119" w="2736725">
                <a:moveTo>
                  <a:pt x="0" y="0"/>
                </a:moveTo>
                <a:lnTo>
                  <a:pt x="2736724" y="0"/>
                </a:lnTo>
                <a:lnTo>
                  <a:pt x="2736724" y="2650119"/>
                </a:lnTo>
                <a:lnTo>
                  <a:pt x="0" y="265011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675078">
            <a:off x="13999089" y="613341"/>
            <a:ext cx="3682369" cy="2478182"/>
          </a:xfrm>
          <a:custGeom>
            <a:avLst/>
            <a:gdLst/>
            <a:ahLst/>
            <a:cxnLst/>
            <a:rect r="r" b="b" t="t" l="l"/>
            <a:pathLst>
              <a:path h="2478182" w="3682369">
                <a:moveTo>
                  <a:pt x="0" y="0"/>
                </a:moveTo>
                <a:lnTo>
                  <a:pt x="3682370" y="0"/>
                </a:lnTo>
                <a:lnTo>
                  <a:pt x="3682370" y="2478182"/>
                </a:lnTo>
                <a:lnTo>
                  <a:pt x="0" y="247818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69969">
            <a:off x="6830789" y="283041"/>
            <a:ext cx="2815196" cy="2450263"/>
          </a:xfrm>
          <a:custGeom>
            <a:avLst/>
            <a:gdLst/>
            <a:ahLst/>
            <a:cxnLst/>
            <a:rect r="r" b="b" t="t" l="l"/>
            <a:pathLst>
              <a:path h="2450263" w="2815196">
                <a:moveTo>
                  <a:pt x="0" y="0"/>
                </a:moveTo>
                <a:lnTo>
                  <a:pt x="2815195" y="0"/>
                </a:lnTo>
                <a:lnTo>
                  <a:pt x="2815195" y="2450263"/>
                </a:lnTo>
                <a:lnTo>
                  <a:pt x="0" y="245026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08155">
            <a:off x="14595036" y="7300644"/>
            <a:ext cx="3400522" cy="2291304"/>
          </a:xfrm>
          <a:custGeom>
            <a:avLst/>
            <a:gdLst/>
            <a:ahLst/>
            <a:cxnLst/>
            <a:rect r="r" b="b" t="t" l="l"/>
            <a:pathLst>
              <a:path h="2291304" w="3400522">
                <a:moveTo>
                  <a:pt x="0" y="0"/>
                </a:moveTo>
                <a:lnTo>
                  <a:pt x="3400521" y="0"/>
                </a:lnTo>
                <a:lnTo>
                  <a:pt x="3400521" y="2291303"/>
                </a:lnTo>
                <a:lnTo>
                  <a:pt x="0" y="229130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282112" y="3919811"/>
            <a:ext cx="3926872" cy="2932065"/>
          </a:xfrm>
          <a:custGeom>
            <a:avLst/>
            <a:gdLst/>
            <a:ahLst/>
            <a:cxnLst/>
            <a:rect r="r" b="b" t="t" l="l"/>
            <a:pathLst>
              <a:path h="2932065" w="3926872">
                <a:moveTo>
                  <a:pt x="0" y="0"/>
                </a:moveTo>
                <a:lnTo>
                  <a:pt x="3926873" y="0"/>
                </a:lnTo>
                <a:lnTo>
                  <a:pt x="3926873" y="2932064"/>
                </a:lnTo>
                <a:lnTo>
                  <a:pt x="0" y="293206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350805">
            <a:off x="3365485" y="297737"/>
            <a:ext cx="3193491" cy="2420872"/>
          </a:xfrm>
          <a:custGeom>
            <a:avLst/>
            <a:gdLst/>
            <a:ahLst/>
            <a:cxnLst/>
            <a:rect r="r" b="b" t="t" l="l"/>
            <a:pathLst>
              <a:path h="2420872" w="3193491">
                <a:moveTo>
                  <a:pt x="0" y="0"/>
                </a:moveTo>
                <a:lnTo>
                  <a:pt x="3193491" y="0"/>
                </a:lnTo>
                <a:lnTo>
                  <a:pt x="3193491" y="2420871"/>
                </a:lnTo>
                <a:lnTo>
                  <a:pt x="0" y="242087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232145" y="555747"/>
            <a:ext cx="3272291" cy="2371349"/>
          </a:xfrm>
          <a:custGeom>
            <a:avLst/>
            <a:gdLst/>
            <a:ahLst/>
            <a:cxnLst/>
            <a:rect r="r" b="b" t="t" l="l"/>
            <a:pathLst>
              <a:path h="2371349" w="3272291">
                <a:moveTo>
                  <a:pt x="0" y="0"/>
                </a:moveTo>
                <a:lnTo>
                  <a:pt x="3272292" y="0"/>
                </a:lnTo>
                <a:lnTo>
                  <a:pt x="3272292" y="2371349"/>
                </a:lnTo>
                <a:lnTo>
                  <a:pt x="0" y="237134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80049" y="3663790"/>
            <a:ext cx="4282181" cy="2893853"/>
          </a:xfrm>
          <a:custGeom>
            <a:avLst/>
            <a:gdLst/>
            <a:ahLst/>
            <a:cxnLst/>
            <a:rect r="r" b="b" t="t" l="l"/>
            <a:pathLst>
              <a:path h="2893853" w="4282181">
                <a:moveTo>
                  <a:pt x="0" y="0"/>
                </a:moveTo>
                <a:lnTo>
                  <a:pt x="4282182" y="0"/>
                </a:lnTo>
                <a:lnTo>
                  <a:pt x="4282182" y="2893853"/>
                </a:lnTo>
                <a:lnTo>
                  <a:pt x="0" y="289385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887257">
            <a:off x="489678" y="7321477"/>
            <a:ext cx="3174590" cy="2138671"/>
          </a:xfrm>
          <a:custGeom>
            <a:avLst/>
            <a:gdLst/>
            <a:ahLst/>
            <a:cxnLst/>
            <a:rect r="r" b="b" t="t" l="l"/>
            <a:pathLst>
              <a:path h="2138671" w="3174590">
                <a:moveTo>
                  <a:pt x="0" y="0"/>
                </a:moveTo>
                <a:lnTo>
                  <a:pt x="3174590" y="0"/>
                </a:lnTo>
                <a:lnTo>
                  <a:pt x="3174590" y="2138671"/>
                </a:lnTo>
                <a:lnTo>
                  <a:pt x="0" y="213867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713108">
            <a:off x="3970347" y="7712594"/>
            <a:ext cx="3197438" cy="2158780"/>
          </a:xfrm>
          <a:custGeom>
            <a:avLst/>
            <a:gdLst/>
            <a:ahLst/>
            <a:cxnLst/>
            <a:rect r="r" b="b" t="t" l="l"/>
            <a:pathLst>
              <a:path h="2158780" w="3197438">
                <a:moveTo>
                  <a:pt x="0" y="0"/>
                </a:moveTo>
                <a:lnTo>
                  <a:pt x="3197437" y="0"/>
                </a:lnTo>
                <a:lnTo>
                  <a:pt x="3197437" y="2158780"/>
                </a:lnTo>
                <a:lnTo>
                  <a:pt x="0" y="215878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568610">
            <a:off x="7528369" y="7597536"/>
            <a:ext cx="3532875" cy="2388896"/>
          </a:xfrm>
          <a:custGeom>
            <a:avLst/>
            <a:gdLst/>
            <a:ahLst/>
            <a:cxnLst/>
            <a:rect r="r" b="b" t="t" l="l"/>
            <a:pathLst>
              <a:path h="2388896" w="3532875">
                <a:moveTo>
                  <a:pt x="0" y="0"/>
                </a:moveTo>
                <a:lnTo>
                  <a:pt x="3532875" y="0"/>
                </a:lnTo>
                <a:lnTo>
                  <a:pt x="3532875" y="2388896"/>
                </a:lnTo>
                <a:lnTo>
                  <a:pt x="0" y="2388896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79743">
            <a:off x="11280536" y="7280138"/>
            <a:ext cx="3607587" cy="2601891"/>
          </a:xfrm>
          <a:custGeom>
            <a:avLst/>
            <a:gdLst/>
            <a:ahLst/>
            <a:cxnLst/>
            <a:rect r="r" b="b" t="t" l="l"/>
            <a:pathLst>
              <a:path h="2601891" w="3607587">
                <a:moveTo>
                  <a:pt x="0" y="0"/>
                </a:moveTo>
                <a:lnTo>
                  <a:pt x="3607587" y="0"/>
                </a:lnTo>
                <a:lnTo>
                  <a:pt x="3607587" y="2601891"/>
                </a:lnTo>
                <a:lnTo>
                  <a:pt x="0" y="2601891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5386368" y="4115548"/>
            <a:ext cx="7515264" cy="197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5714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Comment classer </a:t>
            </a:r>
          </a:p>
          <a:p>
            <a:pPr algn="ctr">
              <a:lnSpc>
                <a:spcPts val="7999"/>
              </a:lnSpc>
            </a:pPr>
            <a:r>
              <a:rPr lang="en-US" sz="5714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ces espèces ?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048451" y="1423076"/>
            <a:ext cx="14317780" cy="8625637"/>
          </a:xfrm>
          <a:custGeom>
            <a:avLst/>
            <a:gdLst/>
            <a:ahLst/>
            <a:cxnLst/>
            <a:rect r="r" b="b" t="t" l="l"/>
            <a:pathLst>
              <a:path h="8625637" w="14317780">
                <a:moveTo>
                  <a:pt x="0" y="0"/>
                </a:moveTo>
                <a:lnTo>
                  <a:pt x="14317779" y="0"/>
                </a:lnTo>
                <a:lnTo>
                  <a:pt x="14317779" y="8625636"/>
                </a:lnTo>
                <a:lnTo>
                  <a:pt x="0" y="86256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1. Comment les regrouper ? Quel nom donné à chaque groupe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209091" y="1423076"/>
            <a:ext cx="14050673" cy="8457130"/>
          </a:xfrm>
          <a:custGeom>
            <a:avLst/>
            <a:gdLst/>
            <a:ahLst/>
            <a:cxnLst/>
            <a:rect r="r" b="b" t="t" l="l"/>
            <a:pathLst>
              <a:path h="8457130" w="14050673">
                <a:moveTo>
                  <a:pt x="0" y="0"/>
                </a:moveTo>
                <a:lnTo>
                  <a:pt x="14050672" y="0"/>
                </a:lnTo>
                <a:lnTo>
                  <a:pt x="14050672" y="8457130"/>
                </a:lnTo>
                <a:lnTo>
                  <a:pt x="0" y="845713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1. Comment les regrouper ? Quel nom donné à chaque groupe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361823" y="1524801"/>
            <a:ext cx="13963567" cy="8355404"/>
          </a:xfrm>
          <a:custGeom>
            <a:avLst/>
            <a:gdLst/>
            <a:ahLst/>
            <a:cxnLst/>
            <a:rect r="r" b="b" t="t" l="l"/>
            <a:pathLst>
              <a:path h="8355404" w="13963567">
                <a:moveTo>
                  <a:pt x="0" y="0"/>
                </a:moveTo>
                <a:lnTo>
                  <a:pt x="13963567" y="0"/>
                </a:lnTo>
                <a:lnTo>
                  <a:pt x="13963567" y="8355405"/>
                </a:lnTo>
                <a:lnTo>
                  <a:pt x="0" y="83554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1. Comment les regrouper ? Quel nom donné à chaque groupe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346025" y="1423076"/>
            <a:ext cx="13755348" cy="8298063"/>
          </a:xfrm>
          <a:custGeom>
            <a:avLst/>
            <a:gdLst/>
            <a:ahLst/>
            <a:cxnLst/>
            <a:rect r="r" b="b" t="t" l="l"/>
            <a:pathLst>
              <a:path h="8298063" w="13755348">
                <a:moveTo>
                  <a:pt x="0" y="0"/>
                </a:moveTo>
                <a:lnTo>
                  <a:pt x="13755348" y="0"/>
                </a:lnTo>
                <a:lnTo>
                  <a:pt x="13755348" y="8298063"/>
                </a:lnTo>
                <a:lnTo>
                  <a:pt x="0" y="829806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1. Comment les regrouper ? Quel nom donné à chaque groupe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628778" y="1464248"/>
            <a:ext cx="13880605" cy="8256891"/>
          </a:xfrm>
          <a:custGeom>
            <a:avLst/>
            <a:gdLst/>
            <a:ahLst/>
            <a:cxnLst/>
            <a:rect r="r" b="b" t="t" l="l"/>
            <a:pathLst>
              <a:path h="8256891" w="13880605">
                <a:moveTo>
                  <a:pt x="0" y="0"/>
                </a:moveTo>
                <a:lnTo>
                  <a:pt x="13880605" y="0"/>
                </a:lnTo>
                <a:lnTo>
                  <a:pt x="13880605" y="8256891"/>
                </a:lnTo>
                <a:lnTo>
                  <a:pt x="0" y="82568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2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499543" y="1941972"/>
            <a:ext cx="11901071" cy="8165524"/>
          </a:xfrm>
          <a:custGeom>
            <a:avLst/>
            <a:gdLst/>
            <a:ahLst/>
            <a:cxnLst/>
            <a:rect r="r" b="b" t="t" l="l"/>
            <a:pathLst>
              <a:path h="8165524" w="11901071">
                <a:moveTo>
                  <a:pt x="0" y="0"/>
                </a:moveTo>
                <a:lnTo>
                  <a:pt x="11901071" y="0"/>
                </a:lnTo>
                <a:lnTo>
                  <a:pt x="11901071" y="8165524"/>
                </a:lnTo>
                <a:lnTo>
                  <a:pt x="0" y="81655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1286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Maintenant, nous allons réaliser une classification en groupes emboités</a:t>
            </a:r>
          </a:p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En s'aidant du tableau précédent, compléter cette classification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561047" y="1958661"/>
            <a:ext cx="11346760" cy="7921545"/>
          </a:xfrm>
          <a:custGeom>
            <a:avLst/>
            <a:gdLst/>
            <a:ahLst/>
            <a:cxnLst/>
            <a:rect r="r" b="b" t="t" l="l"/>
            <a:pathLst>
              <a:path h="7921545" w="11346760">
                <a:moveTo>
                  <a:pt x="0" y="0"/>
                </a:moveTo>
                <a:lnTo>
                  <a:pt x="11346760" y="0"/>
                </a:lnTo>
                <a:lnTo>
                  <a:pt x="11346760" y="7921545"/>
                </a:lnTo>
                <a:lnTo>
                  <a:pt x="0" y="792154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1286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Maintenant, nous allons réaliser une classification en groupes emboités</a:t>
            </a:r>
          </a:p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En s'aidant du tableau précédent, compléter cette classification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060764" y="2140651"/>
            <a:ext cx="11864996" cy="7966845"/>
          </a:xfrm>
          <a:custGeom>
            <a:avLst/>
            <a:gdLst/>
            <a:ahLst/>
            <a:cxnLst/>
            <a:rect r="r" b="b" t="t" l="l"/>
            <a:pathLst>
              <a:path h="7966845" w="11864996">
                <a:moveTo>
                  <a:pt x="0" y="0"/>
                </a:moveTo>
                <a:lnTo>
                  <a:pt x="11864996" y="0"/>
                </a:lnTo>
                <a:lnTo>
                  <a:pt x="11864996" y="7966845"/>
                </a:lnTo>
                <a:lnTo>
                  <a:pt x="0" y="796684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1286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Maintenant, nous allons réaliser une classification en groupes emboités</a:t>
            </a:r>
          </a:p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En s'aidant du tableau précédent, compléter cette classification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323018" y="1996292"/>
            <a:ext cx="11641963" cy="8111204"/>
          </a:xfrm>
          <a:custGeom>
            <a:avLst/>
            <a:gdLst/>
            <a:ahLst/>
            <a:cxnLst/>
            <a:rect r="r" b="b" t="t" l="l"/>
            <a:pathLst>
              <a:path h="8111204" w="11641963">
                <a:moveTo>
                  <a:pt x="0" y="0"/>
                </a:moveTo>
                <a:lnTo>
                  <a:pt x="11641964" y="0"/>
                </a:lnTo>
                <a:lnTo>
                  <a:pt x="11641964" y="8111204"/>
                </a:lnTo>
                <a:lnTo>
                  <a:pt x="0" y="81112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1286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Maintenant, nous allons réaliser une classification en groupes emboités</a:t>
            </a:r>
          </a:p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En s'aidant du tableau précédent, compléter cette classification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920468" y="1125680"/>
            <a:ext cx="12627918" cy="8719559"/>
          </a:xfrm>
          <a:custGeom>
            <a:avLst/>
            <a:gdLst/>
            <a:ahLst/>
            <a:cxnLst/>
            <a:rect r="r" b="b" t="t" l="l"/>
            <a:pathLst>
              <a:path h="8719559" w="12627918">
                <a:moveTo>
                  <a:pt x="0" y="0"/>
                </a:moveTo>
                <a:lnTo>
                  <a:pt x="12627918" y="0"/>
                </a:lnTo>
                <a:lnTo>
                  <a:pt x="12627918" y="8719560"/>
                </a:lnTo>
                <a:lnTo>
                  <a:pt x="0" y="87195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6709454" cy="1372077"/>
          </a:xfrm>
          <a:custGeom>
            <a:avLst/>
            <a:gdLst/>
            <a:ahLst/>
            <a:cxnLst/>
            <a:rect r="r" b="b" t="t" l="l"/>
            <a:pathLst>
              <a:path h="1372077" w="6709454">
                <a:moveTo>
                  <a:pt x="0" y="1372076"/>
                </a:moveTo>
                <a:lnTo>
                  <a:pt x="6709454" y="1372076"/>
                </a:lnTo>
                <a:lnTo>
                  <a:pt x="6709454" y="0"/>
                </a:lnTo>
                <a:lnTo>
                  <a:pt x="0" y="0"/>
                </a:lnTo>
                <a:lnTo>
                  <a:pt x="0" y="137207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654104" y="2948812"/>
            <a:ext cx="6976911" cy="4414482"/>
          </a:xfrm>
          <a:custGeom>
            <a:avLst/>
            <a:gdLst/>
            <a:ahLst/>
            <a:cxnLst/>
            <a:rect r="r" b="b" t="t" l="l"/>
            <a:pathLst>
              <a:path h="4414482" w="6976911">
                <a:moveTo>
                  <a:pt x="0" y="0"/>
                </a:moveTo>
                <a:lnTo>
                  <a:pt x="6976911" y="0"/>
                </a:lnTo>
                <a:lnTo>
                  <a:pt x="6976911" y="4414482"/>
                </a:lnTo>
                <a:lnTo>
                  <a:pt x="0" y="44144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6429921" y="-297490"/>
            <a:ext cx="6709454" cy="1372077"/>
          </a:xfrm>
          <a:custGeom>
            <a:avLst/>
            <a:gdLst/>
            <a:ahLst/>
            <a:cxnLst/>
            <a:rect r="r" b="b" t="t" l="l"/>
            <a:pathLst>
              <a:path h="1372077" w="6709454">
                <a:moveTo>
                  <a:pt x="0" y="1372076"/>
                </a:moveTo>
                <a:lnTo>
                  <a:pt x="6709454" y="1372076"/>
                </a:lnTo>
                <a:lnTo>
                  <a:pt x="6709454" y="0"/>
                </a:lnTo>
                <a:lnTo>
                  <a:pt x="0" y="0"/>
                </a:lnTo>
                <a:lnTo>
                  <a:pt x="0" y="137207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3124184" y="-297490"/>
            <a:ext cx="6709454" cy="1372077"/>
          </a:xfrm>
          <a:custGeom>
            <a:avLst/>
            <a:gdLst/>
            <a:ahLst/>
            <a:cxnLst/>
            <a:rect r="r" b="b" t="t" l="l"/>
            <a:pathLst>
              <a:path h="1372077" w="6709454">
                <a:moveTo>
                  <a:pt x="0" y="1372076"/>
                </a:moveTo>
                <a:lnTo>
                  <a:pt x="6709454" y="1372076"/>
                </a:lnTo>
                <a:lnTo>
                  <a:pt x="6709454" y="0"/>
                </a:lnTo>
                <a:lnTo>
                  <a:pt x="0" y="0"/>
                </a:lnTo>
                <a:lnTo>
                  <a:pt x="0" y="137207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318643">
            <a:off x="224564" y="271776"/>
            <a:ext cx="2182419" cy="2113355"/>
          </a:xfrm>
          <a:custGeom>
            <a:avLst/>
            <a:gdLst/>
            <a:ahLst/>
            <a:cxnLst/>
            <a:rect r="r" b="b" t="t" l="l"/>
            <a:pathLst>
              <a:path h="2113355" w="2182419">
                <a:moveTo>
                  <a:pt x="0" y="0"/>
                </a:moveTo>
                <a:lnTo>
                  <a:pt x="2182419" y="0"/>
                </a:lnTo>
                <a:lnTo>
                  <a:pt x="2182419" y="2113355"/>
                </a:lnTo>
                <a:lnTo>
                  <a:pt x="0" y="211335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675078">
            <a:off x="11122333" y="428858"/>
            <a:ext cx="2936530" cy="1976243"/>
          </a:xfrm>
          <a:custGeom>
            <a:avLst/>
            <a:gdLst/>
            <a:ahLst/>
            <a:cxnLst/>
            <a:rect r="r" b="b" t="t" l="l"/>
            <a:pathLst>
              <a:path h="1976243" w="2936530">
                <a:moveTo>
                  <a:pt x="0" y="0"/>
                </a:moveTo>
                <a:lnTo>
                  <a:pt x="2936530" y="0"/>
                </a:lnTo>
                <a:lnTo>
                  <a:pt x="2936530" y="1976243"/>
                </a:lnTo>
                <a:lnTo>
                  <a:pt x="0" y="197624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69969">
            <a:off x="5405924" y="165458"/>
            <a:ext cx="2244996" cy="1953978"/>
          </a:xfrm>
          <a:custGeom>
            <a:avLst/>
            <a:gdLst/>
            <a:ahLst/>
            <a:cxnLst/>
            <a:rect r="r" b="b" t="t" l="l"/>
            <a:pathLst>
              <a:path h="1953978" w="2244996">
                <a:moveTo>
                  <a:pt x="0" y="0"/>
                </a:moveTo>
                <a:lnTo>
                  <a:pt x="2244997" y="0"/>
                </a:lnTo>
                <a:lnTo>
                  <a:pt x="2244997" y="1953979"/>
                </a:lnTo>
                <a:lnTo>
                  <a:pt x="0" y="195397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08155">
            <a:off x="15041013" y="2867753"/>
            <a:ext cx="2789459" cy="1879564"/>
          </a:xfrm>
          <a:custGeom>
            <a:avLst/>
            <a:gdLst/>
            <a:ahLst/>
            <a:cxnLst/>
            <a:rect r="r" b="b" t="t" l="l"/>
            <a:pathLst>
              <a:path h="1879564" w="2789459">
                <a:moveTo>
                  <a:pt x="0" y="0"/>
                </a:moveTo>
                <a:lnTo>
                  <a:pt x="2789460" y="0"/>
                </a:lnTo>
                <a:lnTo>
                  <a:pt x="2789460" y="1879564"/>
                </a:lnTo>
                <a:lnTo>
                  <a:pt x="0" y="18795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553320">
            <a:off x="14578462" y="444070"/>
            <a:ext cx="2368883" cy="1768766"/>
          </a:xfrm>
          <a:custGeom>
            <a:avLst/>
            <a:gdLst/>
            <a:ahLst/>
            <a:cxnLst/>
            <a:rect r="r" b="b" t="t" l="l"/>
            <a:pathLst>
              <a:path h="1768766" w="2368883">
                <a:moveTo>
                  <a:pt x="0" y="0"/>
                </a:moveTo>
                <a:lnTo>
                  <a:pt x="2368883" y="0"/>
                </a:lnTo>
                <a:lnTo>
                  <a:pt x="2368883" y="1768766"/>
                </a:lnTo>
                <a:lnTo>
                  <a:pt x="0" y="176876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350805">
            <a:off x="2642495" y="177177"/>
            <a:ext cx="2546670" cy="1930540"/>
          </a:xfrm>
          <a:custGeom>
            <a:avLst/>
            <a:gdLst/>
            <a:ahLst/>
            <a:cxnLst/>
            <a:rect r="r" b="b" t="t" l="l"/>
            <a:pathLst>
              <a:path h="1930540" w="2546670">
                <a:moveTo>
                  <a:pt x="0" y="0"/>
                </a:moveTo>
                <a:lnTo>
                  <a:pt x="2546671" y="0"/>
                </a:lnTo>
                <a:lnTo>
                  <a:pt x="2546671" y="1930541"/>
                </a:lnTo>
                <a:lnTo>
                  <a:pt x="0" y="193054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118359" y="382929"/>
            <a:ext cx="2609510" cy="1891048"/>
          </a:xfrm>
          <a:custGeom>
            <a:avLst/>
            <a:gdLst/>
            <a:ahLst/>
            <a:cxnLst/>
            <a:rect r="r" b="b" t="t" l="l"/>
            <a:pathLst>
              <a:path h="1891048" w="2609510">
                <a:moveTo>
                  <a:pt x="0" y="0"/>
                </a:moveTo>
                <a:lnTo>
                  <a:pt x="2609510" y="0"/>
                </a:lnTo>
                <a:lnTo>
                  <a:pt x="2609510" y="1891048"/>
                </a:lnTo>
                <a:lnTo>
                  <a:pt x="0" y="189104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613142">
            <a:off x="430682" y="2931148"/>
            <a:ext cx="3102269" cy="2096481"/>
          </a:xfrm>
          <a:custGeom>
            <a:avLst/>
            <a:gdLst/>
            <a:ahLst/>
            <a:cxnLst/>
            <a:rect r="r" b="b" t="t" l="l"/>
            <a:pathLst>
              <a:path h="2096481" w="3102269">
                <a:moveTo>
                  <a:pt x="0" y="0"/>
                </a:moveTo>
                <a:lnTo>
                  <a:pt x="3102269" y="0"/>
                </a:lnTo>
                <a:lnTo>
                  <a:pt x="3102269" y="2096481"/>
                </a:lnTo>
                <a:lnTo>
                  <a:pt x="0" y="209648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887257">
            <a:off x="13338400" y="5312202"/>
            <a:ext cx="3174590" cy="2138671"/>
          </a:xfrm>
          <a:custGeom>
            <a:avLst/>
            <a:gdLst/>
            <a:ahLst/>
            <a:cxnLst/>
            <a:rect r="r" b="b" t="t" l="l"/>
            <a:pathLst>
              <a:path h="2138671" w="3174590">
                <a:moveTo>
                  <a:pt x="0" y="0"/>
                </a:moveTo>
                <a:lnTo>
                  <a:pt x="3174590" y="0"/>
                </a:lnTo>
                <a:lnTo>
                  <a:pt x="3174590" y="2138671"/>
                </a:lnTo>
                <a:lnTo>
                  <a:pt x="0" y="213867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713108">
            <a:off x="1551937" y="5252692"/>
            <a:ext cx="3197438" cy="2158780"/>
          </a:xfrm>
          <a:custGeom>
            <a:avLst/>
            <a:gdLst/>
            <a:ahLst/>
            <a:cxnLst/>
            <a:rect r="r" b="b" t="t" l="l"/>
            <a:pathLst>
              <a:path h="2158780" w="3197438">
                <a:moveTo>
                  <a:pt x="0" y="0"/>
                </a:moveTo>
                <a:lnTo>
                  <a:pt x="3197438" y="0"/>
                </a:lnTo>
                <a:lnTo>
                  <a:pt x="3197438" y="2158780"/>
                </a:lnTo>
                <a:lnTo>
                  <a:pt x="0" y="215878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568610">
            <a:off x="3523703" y="2676428"/>
            <a:ext cx="2507187" cy="1695336"/>
          </a:xfrm>
          <a:custGeom>
            <a:avLst/>
            <a:gdLst/>
            <a:ahLst/>
            <a:cxnLst/>
            <a:rect r="r" b="b" t="t" l="l"/>
            <a:pathLst>
              <a:path h="1695336" w="2507187">
                <a:moveTo>
                  <a:pt x="0" y="0"/>
                </a:moveTo>
                <a:lnTo>
                  <a:pt x="2507187" y="0"/>
                </a:lnTo>
                <a:lnTo>
                  <a:pt x="2507187" y="1695336"/>
                </a:lnTo>
                <a:lnTo>
                  <a:pt x="0" y="1695336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591943">
            <a:off x="12384186" y="2767235"/>
            <a:ext cx="2713752" cy="1957233"/>
          </a:xfrm>
          <a:custGeom>
            <a:avLst/>
            <a:gdLst/>
            <a:ahLst/>
            <a:cxnLst/>
            <a:rect r="r" b="b" t="t" l="l"/>
            <a:pathLst>
              <a:path h="1957233" w="2713752">
                <a:moveTo>
                  <a:pt x="0" y="0"/>
                </a:moveTo>
                <a:lnTo>
                  <a:pt x="2713752" y="0"/>
                </a:lnTo>
                <a:lnTo>
                  <a:pt x="2713752" y="1957233"/>
                </a:lnTo>
                <a:lnTo>
                  <a:pt x="0" y="1957233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5548432" y="4072686"/>
            <a:ext cx="7515264" cy="1978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5714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Comment </a:t>
            </a:r>
            <a:r>
              <a:rPr lang="en-US" sz="5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classer</a:t>
            </a:r>
            <a:r>
              <a:rPr lang="en-US" sz="5714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</a:p>
          <a:p>
            <a:pPr algn="ctr">
              <a:lnSpc>
                <a:spcPts val="7999"/>
              </a:lnSpc>
            </a:pPr>
            <a:r>
              <a:rPr lang="en-US" sz="5714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ces espèces ?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414473" y="7553794"/>
            <a:ext cx="15832195" cy="1891364"/>
          </a:xfrm>
          <a:custGeom>
            <a:avLst/>
            <a:gdLst/>
            <a:ahLst/>
            <a:cxnLst/>
            <a:rect r="r" b="b" t="t" l="l"/>
            <a:pathLst>
              <a:path h="1891364" w="15832195">
                <a:moveTo>
                  <a:pt x="0" y="0"/>
                </a:moveTo>
                <a:lnTo>
                  <a:pt x="15832195" y="0"/>
                </a:lnTo>
                <a:lnTo>
                  <a:pt x="15832195" y="1891364"/>
                </a:lnTo>
                <a:lnTo>
                  <a:pt x="0" y="189136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-33423" r="0" b="-110375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3890282" y="7449019"/>
            <a:ext cx="11288591" cy="2798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Nous allons réaliser une </a:t>
            </a:r>
            <a:r>
              <a:rPr lang="en-US" sz="5335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classification en groupes emboités</a:t>
            </a:r>
          </a:p>
          <a:p>
            <a:pPr algn="ctr">
              <a:lnSpc>
                <a:spcPts val="7470"/>
              </a:lnSpc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34851" y="6072764"/>
            <a:ext cx="15824449" cy="2635739"/>
          </a:xfrm>
          <a:custGeom>
            <a:avLst/>
            <a:gdLst/>
            <a:ahLst/>
            <a:cxnLst/>
            <a:rect r="r" b="b" t="t" l="l"/>
            <a:pathLst>
              <a:path h="2635739" w="15824449">
                <a:moveTo>
                  <a:pt x="0" y="0"/>
                </a:moveTo>
                <a:lnTo>
                  <a:pt x="15824449" y="0"/>
                </a:lnTo>
                <a:lnTo>
                  <a:pt x="15824449" y="2635739"/>
                </a:lnTo>
                <a:lnTo>
                  <a:pt x="0" y="2635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23984" r="-48" b="-5096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140165" y="743606"/>
            <a:ext cx="4078950" cy="2580863"/>
          </a:xfrm>
          <a:custGeom>
            <a:avLst/>
            <a:gdLst/>
            <a:ahLst/>
            <a:cxnLst/>
            <a:rect r="r" b="b" t="t" l="l"/>
            <a:pathLst>
              <a:path h="2580863" w="4078950">
                <a:moveTo>
                  <a:pt x="0" y="0"/>
                </a:moveTo>
                <a:lnTo>
                  <a:pt x="4078950" y="0"/>
                </a:lnTo>
                <a:lnTo>
                  <a:pt x="4078950" y="2580863"/>
                </a:lnTo>
                <a:lnTo>
                  <a:pt x="0" y="25808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59989" y="1506186"/>
            <a:ext cx="17639301" cy="1703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79"/>
              </a:lnSpc>
            </a:pPr>
            <a:r>
              <a:rPr lang="en-US" sz="49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Conclusion </a:t>
            </a:r>
          </a:p>
          <a:p>
            <a:pPr algn="ctr">
              <a:lnSpc>
                <a:spcPts val="6879"/>
              </a:lnSpc>
            </a:pP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231775" y="3657844"/>
            <a:ext cx="15824449" cy="2635739"/>
          </a:xfrm>
          <a:custGeom>
            <a:avLst/>
            <a:gdLst/>
            <a:ahLst/>
            <a:cxnLst/>
            <a:rect r="r" b="b" t="t" l="l"/>
            <a:pathLst>
              <a:path h="2635739" w="15824449">
                <a:moveTo>
                  <a:pt x="0" y="0"/>
                </a:moveTo>
                <a:lnTo>
                  <a:pt x="15824450" y="0"/>
                </a:lnTo>
                <a:lnTo>
                  <a:pt x="15824450" y="2635739"/>
                </a:lnTo>
                <a:lnTo>
                  <a:pt x="0" y="2635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23984" r="-48" b="-50961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830847" y="3581644"/>
            <a:ext cx="14697586" cy="3088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79"/>
              </a:lnSpc>
            </a:pPr>
          </a:p>
          <a:p>
            <a:pPr algn="ctr">
              <a:lnSpc>
                <a:spcPts val="6179"/>
              </a:lnSpc>
            </a:pPr>
            <a:r>
              <a:rPr lang="en-US" sz="4414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La classification en groupes emboités permet de</a:t>
            </a:r>
            <a:r>
              <a:rPr lang="en-US" sz="4414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regrouper différents animaux </a:t>
            </a:r>
            <a:r>
              <a:rPr lang="en-US" sz="4414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en fonction de leurs</a:t>
            </a:r>
            <a:r>
              <a:rPr lang="en-US" sz="4414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attributs </a:t>
            </a:r>
            <a:r>
              <a:rPr lang="en-US" sz="4414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(critères) communs.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998282" y="6930383"/>
            <a:ext cx="14697586" cy="1526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79"/>
              </a:lnSpc>
            </a:pPr>
            <a:r>
              <a:rPr lang="en-US" sz="4414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Cette classification permet de traduire </a:t>
            </a:r>
            <a:r>
              <a:rPr lang="en-US" sz="4414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des liens de parenté.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956916" y="394745"/>
            <a:ext cx="4349151" cy="2751826"/>
          </a:xfrm>
          <a:custGeom>
            <a:avLst/>
            <a:gdLst/>
            <a:ahLst/>
            <a:cxnLst/>
            <a:rect r="r" b="b" t="t" l="l"/>
            <a:pathLst>
              <a:path h="2751826" w="4349151">
                <a:moveTo>
                  <a:pt x="0" y="0"/>
                </a:moveTo>
                <a:lnTo>
                  <a:pt x="4349151" y="0"/>
                </a:lnTo>
                <a:lnTo>
                  <a:pt x="4349151" y="2751827"/>
                </a:lnTo>
                <a:lnTo>
                  <a:pt x="0" y="27518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19267" y="3877219"/>
            <a:ext cx="15832195" cy="1601535"/>
          </a:xfrm>
          <a:custGeom>
            <a:avLst/>
            <a:gdLst/>
            <a:ahLst/>
            <a:cxnLst/>
            <a:rect r="r" b="b" t="t" l="l"/>
            <a:pathLst>
              <a:path h="1601535" w="15832195">
                <a:moveTo>
                  <a:pt x="0" y="0"/>
                </a:moveTo>
                <a:lnTo>
                  <a:pt x="15832195" y="0"/>
                </a:lnTo>
                <a:lnTo>
                  <a:pt x="15832195" y="1601536"/>
                </a:lnTo>
                <a:lnTo>
                  <a:pt x="0" y="16015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-39472" r="0" b="-148446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440756" y="8359923"/>
            <a:ext cx="1746155" cy="1722145"/>
          </a:xfrm>
          <a:custGeom>
            <a:avLst/>
            <a:gdLst/>
            <a:ahLst/>
            <a:cxnLst/>
            <a:rect r="r" b="b" t="t" l="l"/>
            <a:pathLst>
              <a:path h="1722145" w="1746155">
                <a:moveTo>
                  <a:pt x="0" y="0"/>
                </a:moveTo>
                <a:lnTo>
                  <a:pt x="1746155" y="0"/>
                </a:lnTo>
                <a:lnTo>
                  <a:pt x="1746155" y="1722146"/>
                </a:lnTo>
                <a:lnTo>
                  <a:pt x="0" y="172214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24350" y="1296936"/>
            <a:ext cx="17639301" cy="837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79"/>
              </a:lnSpc>
            </a:pPr>
            <a:r>
              <a:rPr lang="en-US" sz="49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Bibliographie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82699" y="4275011"/>
            <a:ext cx="14697586" cy="745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79"/>
              </a:lnSpc>
            </a:pPr>
            <a:r>
              <a:rPr lang="en-US" sz="44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  <a:hlinkClick r:id="rId21" tooltip="http://vieoceane.free.fr/EDDEN/index_edden.html"/>
              </a:rPr>
              <a:t>Vie océane</a:t>
            </a:r>
            <a:r>
              <a:rPr lang="en-US" sz="4414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: classer les êtres vivants du récif corallien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6709454" cy="1372077"/>
          </a:xfrm>
          <a:custGeom>
            <a:avLst/>
            <a:gdLst/>
            <a:ahLst/>
            <a:cxnLst/>
            <a:rect r="r" b="b" t="t" l="l"/>
            <a:pathLst>
              <a:path h="1372077" w="6709454">
                <a:moveTo>
                  <a:pt x="0" y="1372076"/>
                </a:moveTo>
                <a:lnTo>
                  <a:pt x="6709454" y="1372076"/>
                </a:lnTo>
                <a:lnTo>
                  <a:pt x="6709454" y="0"/>
                </a:lnTo>
                <a:lnTo>
                  <a:pt x="0" y="0"/>
                </a:lnTo>
                <a:lnTo>
                  <a:pt x="0" y="137207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01827" y="388548"/>
            <a:ext cx="3026233" cy="1914780"/>
          </a:xfrm>
          <a:custGeom>
            <a:avLst/>
            <a:gdLst/>
            <a:ahLst/>
            <a:cxnLst/>
            <a:rect r="r" b="b" t="t" l="l"/>
            <a:pathLst>
              <a:path h="1914780" w="3026233">
                <a:moveTo>
                  <a:pt x="0" y="0"/>
                </a:moveTo>
                <a:lnTo>
                  <a:pt x="3026233" y="0"/>
                </a:lnTo>
                <a:lnTo>
                  <a:pt x="3026233" y="1914780"/>
                </a:lnTo>
                <a:lnTo>
                  <a:pt x="0" y="1914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6429921" y="-297490"/>
            <a:ext cx="6709454" cy="1372077"/>
          </a:xfrm>
          <a:custGeom>
            <a:avLst/>
            <a:gdLst/>
            <a:ahLst/>
            <a:cxnLst/>
            <a:rect r="r" b="b" t="t" l="l"/>
            <a:pathLst>
              <a:path h="1372077" w="6709454">
                <a:moveTo>
                  <a:pt x="0" y="1372076"/>
                </a:moveTo>
                <a:lnTo>
                  <a:pt x="6709454" y="1372076"/>
                </a:lnTo>
                <a:lnTo>
                  <a:pt x="6709454" y="0"/>
                </a:lnTo>
                <a:lnTo>
                  <a:pt x="0" y="0"/>
                </a:lnTo>
                <a:lnTo>
                  <a:pt x="0" y="137207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3124184" y="-297490"/>
            <a:ext cx="6709454" cy="1372077"/>
          </a:xfrm>
          <a:custGeom>
            <a:avLst/>
            <a:gdLst/>
            <a:ahLst/>
            <a:cxnLst/>
            <a:rect r="r" b="b" t="t" l="l"/>
            <a:pathLst>
              <a:path h="1372077" w="6709454">
                <a:moveTo>
                  <a:pt x="0" y="1372076"/>
                </a:moveTo>
                <a:lnTo>
                  <a:pt x="6709454" y="1372076"/>
                </a:lnTo>
                <a:lnTo>
                  <a:pt x="6709454" y="0"/>
                </a:lnTo>
                <a:lnTo>
                  <a:pt x="0" y="0"/>
                </a:lnTo>
                <a:lnTo>
                  <a:pt x="0" y="137207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pic>
        <p:nvPicPr>
          <p:cNvPr name="Picture 16" id="16">
            <a:hlinkClick action="ppaction://media"/>
          </p:cNvPr>
          <p:cNvPicPr>
            <a:picLocks noChangeAspect="true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7"/>
          <a:srcRect l="0" t="0" r="0" b="0"/>
          <a:stretch>
            <a:fillRect/>
          </a:stretch>
        </p:blipFill>
        <p:spPr>
          <a:xfrm flipH="false" flipV="false" rot="0">
            <a:off x="2071635" y="1776887"/>
            <a:ext cx="14630400" cy="8229600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-864276" y="857839"/>
            <a:ext cx="5558439" cy="919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8"/>
              </a:lnSpc>
            </a:pPr>
            <a:r>
              <a:rPr lang="en-US" sz="2627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Vidéo </a:t>
            </a:r>
          </a:p>
          <a:p>
            <a:pPr algn="ctr">
              <a:lnSpc>
                <a:spcPts val="3678"/>
              </a:lnSpc>
            </a:pPr>
            <a:r>
              <a:rPr lang="en-US" sz="2627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explicative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654104" y="2948812"/>
            <a:ext cx="6976911" cy="4414482"/>
          </a:xfrm>
          <a:custGeom>
            <a:avLst/>
            <a:gdLst/>
            <a:ahLst/>
            <a:cxnLst/>
            <a:rect r="r" b="b" t="t" l="l"/>
            <a:pathLst>
              <a:path h="4414482" w="6976911">
                <a:moveTo>
                  <a:pt x="0" y="0"/>
                </a:moveTo>
                <a:lnTo>
                  <a:pt x="6976911" y="0"/>
                </a:lnTo>
                <a:lnTo>
                  <a:pt x="6976911" y="4414482"/>
                </a:lnTo>
                <a:lnTo>
                  <a:pt x="0" y="44144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318643">
            <a:off x="333432" y="416362"/>
            <a:ext cx="2736725" cy="2650119"/>
          </a:xfrm>
          <a:custGeom>
            <a:avLst/>
            <a:gdLst/>
            <a:ahLst/>
            <a:cxnLst/>
            <a:rect r="r" b="b" t="t" l="l"/>
            <a:pathLst>
              <a:path h="2650119" w="2736725">
                <a:moveTo>
                  <a:pt x="0" y="0"/>
                </a:moveTo>
                <a:lnTo>
                  <a:pt x="2736724" y="0"/>
                </a:lnTo>
                <a:lnTo>
                  <a:pt x="2736724" y="2650119"/>
                </a:lnTo>
                <a:lnTo>
                  <a:pt x="0" y="265011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675078">
            <a:off x="13999089" y="613341"/>
            <a:ext cx="3682369" cy="2478182"/>
          </a:xfrm>
          <a:custGeom>
            <a:avLst/>
            <a:gdLst/>
            <a:ahLst/>
            <a:cxnLst/>
            <a:rect r="r" b="b" t="t" l="l"/>
            <a:pathLst>
              <a:path h="2478182" w="3682369">
                <a:moveTo>
                  <a:pt x="0" y="0"/>
                </a:moveTo>
                <a:lnTo>
                  <a:pt x="3682370" y="0"/>
                </a:lnTo>
                <a:lnTo>
                  <a:pt x="3682370" y="2478182"/>
                </a:lnTo>
                <a:lnTo>
                  <a:pt x="0" y="247818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69969">
            <a:off x="6830789" y="283041"/>
            <a:ext cx="2815196" cy="2450263"/>
          </a:xfrm>
          <a:custGeom>
            <a:avLst/>
            <a:gdLst/>
            <a:ahLst/>
            <a:cxnLst/>
            <a:rect r="r" b="b" t="t" l="l"/>
            <a:pathLst>
              <a:path h="2450263" w="2815196">
                <a:moveTo>
                  <a:pt x="0" y="0"/>
                </a:moveTo>
                <a:lnTo>
                  <a:pt x="2815195" y="0"/>
                </a:lnTo>
                <a:lnTo>
                  <a:pt x="2815195" y="2450263"/>
                </a:lnTo>
                <a:lnTo>
                  <a:pt x="0" y="245026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08155">
            <a:off x="14595036" y="7300644"/>
            <a:ext cx="3400522" cy="2291304"/>
          </a:xfrm>
          <a:custGeom>
            <a:avLst/>
            <a:gdLst/>
            <a:ahLst/>
            <a:cxnLst/>
            <a:rect r="r" b="b" t="t" l="l"/>
            <a:pathLst>
              <a:path h="2291304" w="3400522">
                <a:moveTo>
                  <a:pt x="0" y="0"/>
                </a:moveTo>
                <a:lnTo>
                  <a:pt x="3400521" y="0"/>
                </a:lnTo>
                <a:lnTo>
                  <a:pt x="3400521" y="2291303"/>
                </a:lnTo>
                <a:lnTo>
                  <a:pt x="0" y="229130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282112" y="3919811"/>
            <a:ext cx="3926872" cy="2932065"/>
          </a:xfrm>
          <a:custGeom>
            <a:avLst/>
            <a:gdLst/>
            <a:ahLst/>
            <a:cxnLst/>
            <a:rect r="r" b="b" t="t" l="l"/>
            <a:pathLst>
              <a:path h="2932065" w="3926872">
                <a:moveTo>
                  <a:pt x="0" y="0"/>
                </a:moveTo>
                <a:lnTo>
                  <a:pt x="3926873" y="0"/>
                </a:lnTo>
                <a:lnTo>
                  <a:pt x="3926873" y="2932064"/>
                </a:lnTo>
                <a:lnTo>
                  <a:pt x="0" y="293206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350805">
            <a:off x="3365485" y="297737"/>
            <a:ext cx="3193491" cy="2420872"/>
          </a:xfrm>
          <a:custGeom>
            <a:avLst/>
            <a:gdLst/>
            <a:ahLst/>
            <a:cxnLst/>
            <a:rect r="r" b="b" t="t" l="l"/>
            <a:pathLst>
              <a:path h="2420872" w="3193491">
                <a:moveTo>
                  <a:pt x="0" y="0"/>
                </a:moveTo>
                <a:lnTo>
                  <a:pt x="3193491" y="0"/>
                </a:lnTo>
                <a:lnTo>
                  <a:pt x="3193491" y="2420871"/>
                </a:lnTo>
                <a:lnTo>
                  <a:pt x="0" y="242087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232145" y="555747"/>
            <a:ext cx="3272291" cy="2371349"/>
          </a:xfrm>
          <a:custGeom>
            <a:avLst/>
            <a:gdLst/>
            <a:ahLst/>
            <a:cxnLst/>
            <a:rect r="r" b="b" t="t" l="l"/>
            <a:pathLst>
              <a:path h="2371349" w="3272291">
                <a:moveTo>
                  <a:pt x="0" y="0"/>
                </a:moveTo>
                <a:lnTo>
                  <a:pt x="3272292" y="0"/>
                </a:lnTo>
                <a:lnTo>
                  <a:pt x="3272292" y="2371349"/>
                </a:lnTo>
                <a:lnTo>
                  <a:pt x="0" y="237134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80049" y="3663790"/>
            <a:ext cx="4282181" cy="2893853"/>
          </a:xfrm>
          <a:custGeom>
            <a:avLst/>
            <a:gdLst/>
            <a:ahLst/>
            <a:cxnLst/>
            <a:rect r="r" b="b" t="t" l="l"/>
            <a:pathLst>
              <a:path h="2893853" w="4282181">
                <a:moveTo>
                  <a:pt x="0" y="0"/>
                </a:moveTo>
                <a:lnTo>
                  <a:pt x="4282182" y="0"/>
                </a:lnTo>
                <a:lnTo>
                  <a:pt x="4282182" y="2893853"/>
                </a:lnTo>
                <a:lnTo>
                  <a:pt x="0" y="289385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887257">
            <a:off x="489678" y="7321477"/>
            <a:ext cx="3174590" cy="2138671"/>
          </a:xfrm>
          <a:custGeom>
            <a:avLst/>
            <a:gdLst/>
            <a:ahLst/>
            <a:cxnLst/>
            <a:rect r="r" b="b" t="t" l="l"/>
            <a:pathLst>
              <a:path h="2138671" w="3174590">
                <a:moveTo>
                  <a:pt x="0" y="0"/>
                </a:moveTo>
                <a:lnTo>
                  <a:pt x="3174590" y="0"/>
                </a:lnTo>
                <a:lnTo>
                  <a:pt x="3174590" y="2138671"/>
                </a:lnTo>
                <a:lnTo>
                  <a:pt x="0" y="213867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713108">
            <a:off x="3970347" y="7712594"/>
            <a:ext cx="3197438" cy="2158780"/>
          </a:xfrm>
          <a:custGeom>
            <a:avLst/>
            <a:gdLst/>
            <a:ahLst/>
            <a:cxnLst/>
            <a:rect r="r" b="b" t="t" l="l"/>
            <a:pathLst>
              <a:path h="2158780" w="3197438">
                <a:moveTo>
                  <a:pt x="0" y="0"/>
                </a:moveTo>
                <a:lnTo>
                  <a:pt x="3197437" y="0"/>
                </a:lnTo>
                <a:lnTo>
                  <a:pt x="3197437" y="2158780"/>
                </a:lnTo>
                <a:lnTo>
                  <a:pt x="0" y="215878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568610">
            <a:off x="7528369" y="7597536"/>
            <a:ext cx="3532875" cy="2388896"/>
          </a:xfrm>
          <a:custGeom>
            <a:avLst/>
            <a:gdLst/>
            <a:ahLst/>
            <a:cxnLst/>
            <a:rect r="r" b="b" t="t" l="l"/>
            <a:pathLst>
              <a:path h="2388896" w="3532875">
                <a:moveTo>
                  <a:pt x="0" y="0"/>
                </a:moveTo>
                <a:lnTo>
                  <a:pt x="3532875" y="0"/>
                </a:lnTo>
                <a:lnTo>
                  <a:pt x="3532875" y="2388896"/>
                </a:lnTo>
                <a:lnTo>
                  <a:pt x="0" y="2388896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79743">
            <a:off x="11280536" y="7280138"/>
            <a:ext cx="3607587" cy="2601891"/>
          </a:xfrm>
          <a:custGeom>
            <a:avLst/>
            <a:gdLst/>
            <a:ahLst/>
            <a:cxnLst/>
            <a:rect r="r" b="b" t="t" l="l"/>
            <a:pathLst>
              <a:path h="2601891" w="3607587">
                <a:moveTo>
                  <a:pt x="0" y="0"/>
                </a:moveTo>
                <a:lnTo>
                  <a:pt x="3607587" y="0"/>
                </a:lnTo>
                <a:lnTo>
                  <a:pt x="3607587" y="2601891"/>
                </a:lnTo>
                <a:lnTo>
                  <a:pt x="0" y="2601891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6180904" y="3611400"/>
            <a:ext cx="5882534" cy="2984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5714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Quels critères</a:t>
            </a:r>
          </a:p>
          <a:p>
            <a:pPr algn="ctr">
              <a:lnSpc>
                <a:spcPts val="7999"/>
              </a:lnSpc>
            </a:pPr>
            <a:r>
              <a:rPr lang="en-US" sz="5714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allons-nous </a:t>
            </a:r>
          </a:p>
          <a:p>
            <a:pPr algn="ctr">
              <a:lnSpc>
                <a:spcPts val="7999"/>
              </a:lnSpc>
            </a:pPr>
            <a:r>
              <a:rPr lang="en-US" sz="5714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utiliser ?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654104" y="2948812"/>
            <a:ext cx="6976911" cy="4414482"/>
          </a:xfrm>
          <a:custGeom>
            <a:avLst/>
            <a:gdLst/>
            <a:ahLst/>
            <a:cxnLst/>
            <a:rect r="r" b="b" t="t" l="l"/>
            <a:pathLst>
              <a:path h="4414482" w="6976911">
                <a:moveTo>
                  <a:pt x="0" y="0"/>
                </a:moveTo>
                <a:lnTo>
                  <a:pt x="6976911" y="0"/>
                </a:lnTo>
                <a:lnTo>
                  <a:pt x="6976911" y="4414482"/>
                </a:lnTo>
                <a:lnTo>
                  <a:pt x="0" y="44144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81346">
            <a:off x="858069" y="552060"/>
            <a:ext cx="4226567" cy="2556391"/>
          </a:xfrm>
          <a:custGeom>
            <a:avLst/>
            <a:gdLst/>
            <a:ahLst/>
            <a:cxnLst/>
            <a:rect r="r" b="b" t="t" l="l"/>
            <a:pathLst>
              <a:path h="2556391" w="4226567">
                <a:moveTo>
                  <a:pt x="0" y="0"/>
                </a:moveTo>
                <a:lnTo>
                  <a:pt x="4226567" y="0"/>
                </a:lnTo>
                <a:lnTo>
                  <a:pt x="4226567" y="2556391"/>
                </a:lnTo>
                <a:lnTo>
                  <a:pt x="0" y="255639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932101" y="3716175"/>
            <a:ext cx="2539117" cy="2315077"/>
          </a:xfrm>
          <a:custGeom>
            <a:avLst/>
            <a:gdLst/>
            <a:ahLst/>
            <a:cxnLst/>
            <a:rect r="r" b="b" t="t" l="l"/>
            <a:pathLst>
              <a:path h="2315077" w="2539117">
                <a:moveTo>
                  <a:pt x="0" y="0"/>
                </a:moveTo>
                <a:lnTo>
                  <a:pt x="2539117" y="0"/>
                </a:lnTo>
                <a:lnTo>
                  <a:pt x="2539117" y="2315077"/>
                </a:lnTo>
                <a:lnTo>
                  <a:pt x="0" y="231507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450048">
            <a:off x="14265073" y="718616"/>
            <a:ext cx="2994227" cy="2542717"/>
          </a:xfrm>
          <a:custGeom>
            <a:avLst/>
            <a:gdLst/>
            <a:ahLst/>
            <a:cxnLst/>
            <a:rect r="r" b="b" t="t" l="l"/>
            <a:pathLst>
              <a:path h="2542717" w="2994227">
                <a:moveTo>
                  <a:pt x="0" y="0"/>
                </a:moveTo>
                <a:lnTo>
                  <a:pt x="2994227" y="0"/>
                </a:lnTo>
                <a:lnTo>
                  <a:pt x="2994227" y="2542717"/>
                </a:lnTo>
                <a:lnTo>
                  <a:pt x="0" y="254271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273636">
            <a:off x="13432942" y="7184526"/>
            <a:ext cx="4231375" cy="2058507"/>
          </a:xfrm>
          <a:custGeom>
            <a:avLst/>
            <a:gdLst/>
            <a:ahLst/>
            <a:cxnLst/>
            <a:rect r="r" b="b" t="t" l="l"/>
            <a:pathLst>
              <a:path h="2058507" w="4231375">
                <a:moveTo>
                  <a:pt x="0" y="0"/>
                </a:moveTo>
                <a:lnTo>
                  <a:pt x="4231374" y="0"/>
                </a:lnTo>
                <a:lnTo>
                  <a:pt x="4231374" y="2058507"/>
                </a:lnTo>
                <a:lnTo>
                  <a:pt x="0" y="205850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676752" y="3445888"/>
            <a:ext cx="871877" cy="3461480"/>
          </a:xfrm>
          <a:custGeom>
            <a:avLst/>
            <a:gdLst/>
            <a:ahLst/>
            <a:cxnLst/>
            <a:rect r="r" b="b" t="t" l="l"/>
            <a:pathLst>
              <a:path h="3461480" w="871877">
                <a:moveTo>
                  <a:pt x="0" y="0"/>
                </a:moveTo>
                <a:lnTo>
                  <a:pt x="871877" y="0"/>
                </a:lnTo>
                <a:lnTo>
                  <a:pt x="871877" y="3461480"/>
                </a:lnTo>
                <a:lnTo>
                  <a:pt x="0" y="346148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175453">
            <a:off x="7661256" y="463863"/>
            <a:ext cx="3939334" cy="2386019"/>
          </a:xfrm>
          <a:custGeom>
            <a:avLst/>
            <a:gdLst/>
            <a:ahLst/>
            <a:cxnLst/>
            <a:rect r="r" b="b" t="t" l="l"/>
            <a:pathLst>
              <a:path h="2386019" w="3939334">
                <a:moveTo>
                  <a:pt x="0" y="0"/>
                </a:moveTo>
                <a:lnTo>
                  <a:pt x="3939334" y="0"/>
                </a:lnTo>
                <a:lnTo>
                  <a:pt x="3939334" y="2386019"/>
                </a:lnTo>
                <a:lnTo>
                  <a:pt x="0" y="238601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91826">
            <a:off x="1492393" y="6375309"/>
            <a:ext cx="3201316" cy="3676941"/>
          </a:xfrm>
          <a:custGeom>
            <a:avLst/>
            <a:gdLst/>
            <a:ahLst/>
            <a:cxnLst/>
            <a:rect r="r" b="b" t="t" l="l"/>
            <a:pathLst>
              <a:path h="3676941" w="3201316">
                <a:moveTo>
                  <a:pt x="0" y="0"/>
                </a:moveTo>
                <a:lnTo>
                  <a:pt x="3201316" y="0"/>
                </a:lnTo>
                <a:lnTo>
                  <a:pt x="3201316" y="3676941"/>
                </a:lnTo>
                <a:lnTo>
                  <a:pt x="0" y="367694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733078" y="7558420"/>
            <a:ext cx="3002698" cy="2391037"/>
          </a:xfrm>
          <a:custGeom>
            <a:avLst/>
            <a:gdLst/>
            <a:ahLst/>
            <a:cxnLst/>
            <a:rect r="r" b="b" t="t" l="l"/>
            <a:pathLst>
              <a:path h="2391037" w="3002698">
                <a:moveTo>
                  <a:pt x="0" y="0"/>
                </a:moveTo>
                <a:lnTo>
                  <a:pt x="3002698" y="0"/>
                </a:lnTo>
                <a:lnTo>
                  <a:pt x="3002698" y="2391037"/>
                </a:lnTo>
                <a:lnTo>
                  <a:pt x="0" y="239103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6201292" y="3611400"/>
            <a:ext cx="5882534" cy="2984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5714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Voici </a:t>
            </a:r>
          </a:p>
          <a:p>
            <a:pPr algn="ctr">
              <a:lnSpc>
                <a:spcPts val="7999"/>
              </a:lnSpc>
            </a:pPr>
            <a:r>
              <a:rPr lang="en-US" sz="5714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les</a:t>
            </a:r>
          </a:p>
          <a:p>
            <a:pPr algn="ctr">
              <a:lnSpc>
                <a:spcPts val="7999"/>
              </a:lnSpc>
            </a:pPr>
            <a:r>
              <a:rPr lang="en-US" sz="5714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critères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372922" y="1423076"/>
            <a:ext cx="14107363" cy="8593262"/>
          </a:xfrm>
          <a:custGeom>
            <a:avLst/>
            <a:gdLst/>
            <a:ahLst/>
            <a:cxnLst/>
            <a:rect r="r" b="b" t="t" l="l"/>
            <a:pathLst>
              <a:path h="8593262" w="14107363">
                <a:moveTo>
                  <a:pt x="0" y="0"/>
                </a:moveTo>
                <a:lnTo>
                  <a:pt x="14107363" y="0"/>
                </a:lnTo>
                <a:lnTo>
                  <a:pt x="14107363" y="8593262"/>
                </a:lnTo>
                <a:lnTo>
                  <a:pt x="0" y="859326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86593"/>
            <a:ext cx="17639301" cy="679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9"/>
              </a:lnSpc>
            </a:pPr>
            <a:r>
              <a:rPr lang="en-US" sz="40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Complèter ce tableau en mettant une croix lorsque le caractère est présent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0099" y="1806874"/>
            <a:ext cx="15899201" cy="2552208"/>
          </a:xfrm>
          <a:custGeom>
            <a:avLst/>
            <a:gdLst/>
            <a:ahLst/>
            <a:cxnLst/>
            <a:rect r="r" b="b" t="t" l="l"/>
            <a:pathLst>
              <a:path h="2552208" w="15899201">
                <a:moveTo>
                  <a:pt x="0" y="0"/>
                </a:moveTo>
                <a:lnTo>
                  <a:pt x="15899201" y="0"/>
                </a:lnTo>
                <a:lnTo>
                  <a:pt x="15899201" y="2552208"/>
                </a:lnTo>
                <a:lnTo>
                  <a:pt x="0" y="25522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329806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1. Comment les regrouper ? Quel nom donné à chaque groupe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851875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90"/>
                </a:lnTo>
                <a:lnTo>
                  <a:pt x="0" y="141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45548" y="7643139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8700" y="1667311"/>
            <a:ext cx="16635493" cy="3476189"/>
          </a:xfrm>
          <a:custGeom>
            <a:avLst/>
            <a:gdLst/>
            <a:ahLst/>
            <a:cxnLst/>
            <a:rect r="r" b="b" t="t" l="l"/>
            <a:pathLst>
              <a:path h="3476189" w="16635493">
                <a:moveTo>
                  <a:pt x="0" y="0"/>
                </a:moveTo>
                <a:lnTo>
                  <a:pt x="16635493" y="0"/>
                </a:lnTo>
                <a:lnTo>
                  <a:pt x="16635493" y="3476189"/>
                </a:lnTo>
                <a:lnTo>
                  <a:pt x="0" y="34761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230176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690" y="496118"/>
            <a:ext cx="17639301" cy="62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71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Correction : Partie 1. Comment les regrouper ? Quel nom donné à chaque groupe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25390" y="9523972"/>
            <a:ext cx="171450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DAFpuU7KIqo</dc:identifier>
  <dcterms:modified xsi:type="dcterms:W3CDTF">2011-08-01T06:04:30Z</dcterms:modified>
  <cp:revision>1</cp:revision>
  <dc:title>Classification groupes emboités</dc:title>
</cp:coreProperties>
</file>