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31" r:id="rId46"/>
    <p:sldId id="332" r:id="rId47"/>
    <p:sldId id="333" r:id="rId48"/>
    <p:sldId id="334" r:id="rId49"/>
    <p:sldId id="330" r:id="rId50"/>
    <p:sldId id="32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</p:sldIdLst>
  <p:sldSz cx="18288000" cy="10287000"/>
  <p:notesSz cx="6858000" cy="9144000"/>
  <p:embeddedFontLst>
    <p:embeddedFont>
      <p:font typeface="Adigiana Toybox" panose="020B0604020202020204" charset="0"/>
      <p:regular r:id="rId81"/>
    </p:embeddedFont>
    <p:embeddedFont>
      <p:font typeface="Open Sans Extra Bold" panose="020B0604020202020204" charset="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9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hyperlink" Target="https://www.youtube.com/watch?v=q-w6mIJnkkQ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36.jpe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8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046643"/>
            <a:ext cx="8093296" cy="322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Sciences</a:t>
            </a:r>
          </a:p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Panorama du monde vivant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10851" y="6401993"/>
            <a:ext cx="8093296" cy="96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653">
                <a:solidFill>
                  <a:srgbClr val="504E91"/>
                </a:solidFill>
                <a:latin typeface="Adigiana Toybox"/>
              </a:rPr>
              <a:t>Le monde marin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226273" y="3820681"/>
            <a:ext cx="7858057" cy="6246148"/>
          </a:xfrm>
          <a:custGeom>
            <a:avLst/>
            <a:gdLst/>
            <a:ahLst/>
            <a:cxnLst/>
            <a:rect l="l" t="t" r="r" b="b"/>
            <a:pathLst>
              <a:path w="7858057" h="6246148">
                <a:moveTo>
                  <a:pt x="0" y="0"/>
                </a:moveTo>
                <a:lnTo>
                  <a:pt x="7858057" y="0"/>
                </a:lnTo>
                <a:lnTo>
                  <a:pt x="7858057" y="6246148"/>
                </a:lnTo>
                <a:lnTo>
                  <a:pt x="0" y="624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 poulpe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146856" y="3794635"/>
            <a:ext cx="7787664" cy="6093822"/>
          </a:xfrm>
          <a:custGeom>
            <a:avLst/>
            <a:gdLst/>
            <a:ahLst/>
            <a:cxnLst/>
            <a:rect l="l" t="t" r="r" b="b"/>
            <a:pathLst>
              <a:path w="7787664" h="6093822">
                <a:moveTo>
                  <a:pt x="0" y="0"/>
                </a:moveTo>
                <a:lnTo>
                  <a:pt x="7787663" y="0"/>
                </a:lnTo>
                <a:lnTo>
                  <a:pt x="7787663" y="6093822"/>
                </a:lnTo>
                <a:lnTo>
                  <a:pt x="0" y="60938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146856" y="3794635"/>
            <a:ext cx="7787664" cy="6093822"/>
          </a:xfrm>
          <a:custGeom>
            <a:avLst/>
            <a:gdLst/>
            <a:ahLst/>
            <a:cxnLst/>
            <a:rect l="l" t="t" r="r" b="b"/>
            <a:pathLst>
              <a:path w="7787664" h="6093822">
                <a:moveTo>
                  <a:pt x="0" y="0"/>
                </a:moveTo>
                <a:lnTo>
                  <a:pt x="7787663" y="0"/>
                </a:lnTo>
                <a:lnTo>
                  <a:pt x="7787663" y="6093822"/>
                </a:lnTo>
                <a:lnTo>
                  <a:pt x="0" y="60938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Une raie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8439" y="3975422"/>
            <a:ext cx="7659060" cy="5752907"/>
          </a:xfrm>
          <a:custGeom>
            <a:avLst/>
            <a:gdLst/>
            <a:ahLst/>
            <a:cxnLst/>
            <a:rect l="l" t="t" r="r" b="b"/>
            <a:pathLst>
              <a:path w="7659060" h="5752907">
                <a:moveTo>
                  <a:pt x="0" y="0"/>
                </a:moveTo>
                <a:lnTo>
                  <a:pt x="7659060" y="0"/>
                </a:lnTo>
                <a:lnTo>
                  <a:pt x="7659060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144000" y="3975422"/>
            <a:ext cx="7956943" cy="5752907"/>
          </a:xfrm>
          <a:custGeom>
            <a:avLst/>
            <a:gdLst/>
            <a:ahLst/>
            <a:cxnLst/>
            <a:rect l="l" t="t" r="r" b="b"/>
            <a:pathLst>
              <a:path w="7956943" h="5752907">
                <a:moveTo>
                  <a:pt x="0" y="0"/>
                </a:moveTo>
                <a:lnTo>
                  <a:pt x="7956943" y="0"/>
                </a:lnTo>
                <a:lnTo>
                  <a:pt x="7956943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302613" y="152309"/>
            <a:ext cx="5682773" cy="3595646"/>
          </a:xfrm>
          <a:custGeom>
            <a:avLst/>
            <a:gdLst/>
            <a:ahLst/>
            <a:cxnLst/>
            <a:rect l="l" t="t" r="r" b="b"/>
            <a:pathLst>
              <a:path w="5682773" h="3595646">
                <a:moveTo>
                  <a:pt x="0" y="0"/>
                </a:moveTo>
                <a:lnTo>
                  <a:pt x="5682774" y="0"/>
                </a:lnTo>
                <a:lnTo>
                  <a:pt x="5682774" y="3595646"/>
                </a:lnTo>
                <a:lnTo>
                  <a:pt x="0" y="35956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8439" y="3975422"/>
            <a:ext cx="7659060" cy="5752907"/>
          </a:xfrm>
          <a:custGeom>
            <a:avLst/>
            <a:gdLst/>
            <a:ahLst/>
            <a:cxnLst/>
            <a:rect l="l" t="t" r="r" b="b"/>
            <a:pathLst>
              <a:path w="7659060" h="5752907">
                <a:moveTo>
                  <a:pt x="0" y="0"/>
                </a:moveTo>
                <a:lnTo>
                  <a:pt x="7659060" y="0"/>
                </a:lnTo>
                <a:lnTo>
                  <a:pt x="7659060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144000" y="3975422"/>
            <a:ext cx="7956943" cy="5752907"/>
          </a:xfrm>
          <a:custGeom>
            <a:avLst/>
            <a:gdLst/>
            <a:ahLst/>
            <a:cxnLst/>
            <a:rect l="l" t="t" r="r" b="b"/>
            <a:pathLst>
              <a:path w="7956943" h="5752907">
                <a:moveTo>
                  <a:pt x="0" y="0"/>
                </a:moveTo>
                <a:lnTo>
                  <a:pt x="7956943" y="0"/>
                </a:lnTo>
                <a:lnTo>
                  <a:pt x="7956943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906918" y="1104131"/>
            <a:ext cx="4474164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Des arthropodes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022004" y="3950390"/>
            <a:ext cx="8243991" cy="5802971"/>
          </a:xfrm>
          <a:custGeom>
            <a:avLst/>
            <a:gdLst/>
            <a:ahLst/>
            <a:cxnLst/>
            <a:rect l="l" t="t" r="r" b="b"/>
            <a:pathLst>
              <a:path w="8243991" h="5802971">
                <a:moveTo>
                  <a:pt x="0" y="0"/>
                </a:moveTo>
                <a:lnTo>
                  <a:pt x="8243992" y="0"/>
                </a:lnTo>
                <a:lnTo>
                  <a:pt x="8243992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022004" y="3950390"/>
            <a:ext cx="8243991" cy="5802971"/>
          </a:xfrm>
          <a:custGeom>
            <a:avLst/>
            <a:gdLst/>
            <a:ahLst/>
            <a:cxnLst/>
            <a:rect l="l" t="t" r="r" b="b"/>
            <a:pathLst>
              <a:path w="8243991" h="5802971">
                <a:moveTo>
                  <a:pt x="0" y="0"/>
                </a:moveTo>
                <a:lnTo>
                  <a:pt x="8243992" y="0"/>
                </a:lnTo>
                <a:lnTo>
                  <a:pt x="8243992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 oursin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82356" y="3794635"/>
            <a:ext cx="8101974" cy="6030937"/>
          </a:xfrm>
          <a:custGeom>
            <a:avLst/>
            <a:gdLst/>
            <a:ahLst/>
            <a:cxnLst/>
            <a:rect l="l" t="t" r="r" b="b"/>
            <a:pathLst>
              <a:path w="8101974" h="6030937">
                <a:moveTo>
                  <a:pt x="0" y="0"/>
                </a:moveTo>
                <a:lnTo>
                  <a:pt x="8101974" y="0"/>
                </a:lnTo>
                <a:lnTo>
                  <a:pt x="8101974" y="6030937"/>
                </a:lnTo>
                <a:lnTo>
                  <a:pt x="0" y="60309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82356" y="3794635"/>
            <a:ext cx="8101974" cy="6030937"/>
          </a:xfrm>
          <a:custGeom>
            <a:avLst/>
            <a:gdLst/>
            <a:ahLst/>
            <a:cxnLst/>
            <a:rect l="l" t="t" r="r" b="b"/>
            <a:pathLst>
              <a:path w="8101974" h="6030937">
                <a:moveTo>
                  <a:pt x="0" y="0"/>
                </a:moveTo>
                <a:lnTo>
                  <a:pt x="8101974" y="0"/>
                </a:lnTo>
                <a:lnTo>
                  <a:pt x="8101974" y="6030937"/>
                </a:lnTo>
                <a:lnTo>
                  <a:pt x="0" y="60309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Une méduse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808018" y="3905157"/>
            <a:ext cx="8505694" cy="5813699"/>
          </a:xfrm>
          <a:custGeom>
            <a:avLst/>
            <a:gdLst/>
            <a:ahLst/>
            <a:cxnLst/>
            <a:rect l="l" t="t" r="r" b="b"/>
            <a:pathLst>
              <a:path w="8505694" h="5813699">
                <a:moveTo>
                  <a:pt x="0" y="0"/>
                </a:moveTo>
                <a:lnTo>
                  <a:pt x="8505693" y="0"/>
                </a:lnTo>
                <a:lnTo>
                  <a:pt x="8505693" y="5813698"/>
                </a:lnTo>
                <a:lnTo>
                  <a:pt x="0" y="5813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156227" y="1783338"/>
            <a:ext cx="11002543" cy="6961609"/>
          </a:xfrm>
          <a:custGeom>
            <a:avLst/>
            <a:gdLst/>
            <a:ahLst/>
            <a:cxnLst/>
            <a:rect l="l" t="t" r="r" b="b"/>
            <a:pathLst>
              <a:path w="11002543" h="6961609">
                <a:moveTo>
                  <a:pt x="0" y="0"/>
                </a:moveTo>
                <a:lnTo>
                  <a:pt x="11002544" y="0"/>
                </a:lnTo>
                <a:lnTo>
                  <a:pt x="11002544" y="6961609"/>
                </a:lnTo>
                <a:lnTo>
                  <a:pt x="0" y="6961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2932980" y="1783338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60"/>
                </a:lnTo>
                <a:lnTo>
                  <a:pt x="0" y="2774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4610851" y="3046643"/>
            <a:ext cx="8093296" cy="2139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6153" u="sng">
                <a:solidFill>
                  <a:srgbClr val="504E91"/>
                </a:solidFill>
                <a:latin typeface="Adigiana Toybox"/>
              </a:rPr>
              <a:t>Connais-tu le nom de ces espèces 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10851" y="5865912"/>
            <a:ext cx="8093296" cy="961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653">
                <a:solidFill>
                  <a:srgbClr val="504E91"/>
                </a:solidFill>
                <a:latin typeface="Adigiana Toybox"/>
              </a:rPr>
              <a:t>Le monde marin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808018" y="3905157"/>
            <a:ext cx="8505694" cy="5813699"/>
          </a:xfrm>
          <a:custGeom>
            <a:avLst/>
            <a:gdLst/>
            <a:ahLst/>
            <a:cxnLst/>
            <a:rect l="l" t="t" r="r" b="b"/>
            <a:pathLst>
              <a:path w="8505694" h="5813699">
                <a:moveTo>
                  <a:pt x="0" y="0"/>
                </a:moveTo>
                <a:lnTo>
                  <a:pt x="8505693" y="0"/>
                </a:lnTo>
                <a:lnTo>
                  <a:pt x="8505693" y="5813698"/>
                </a:lnTo>
                <a:lnTo>
                  <a:pt x="0" y="5813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392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Une holothurie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822088" y="3680498"/>
            <a:ext cx="6768022" cy="6426998"/>
          </a:xfrm>
          <a:custGeom>
            <a:avLst/>
            <a:gdLst/>
            <a:ahLst/>
            <a:cxnLst/>
            <a:rect l="l" t="t" r="r" b="b"/>
            <a:pathLst>
              <a:path w="6768022" h="6426998">
                <a:moveTo>
                  <a:pt x="0" y="0"/>
                </a:moveTo>
                <a:lnTo>
                  <a:pt x="6768022" y="0"/>
                </a:lnTo>
                <a:lnTo>
                  <a:pt x="6768022" y="6426998"/>
                </a:lnTo>
                <a:lnTo>
                  <a:pt x="0" y="64269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822088" y="3680498"/>
            <a:ext cx="6768022" cy="6426998"/>
          </a:xfrm>
          <a:custGeom>
            <a:avLst/>
            <a:gdLst/>
            <a:ahLst/>
            <a:cxnLst/>
            <a:rect l="l" t="t" r="r" b="b"/>
            <a:pathLst>
              <a:path w="6768022" h="6426998">
                <a:moveTo>
                  <a:pt x="0" y="0"/>
                </a:moveTo>
                <a:lnTo>
                  <a:pt x="6768022" y="0"/>
                </a:lnTo>
                <a:lnTo>
                  <a:pt x="6768022" y="6426998"/>
                </a:lnTo>
                <a:lnTo>
                  <a:pt x="0" y="64269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694661"/>
            <a:ext cx="4269447" cy="242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Une étoile de mer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28700" y="3794635"/>
            <a:ext cx="7086167" cy="6100769"/>
          </a:xfrm>
          <a:custGeom>
            <a:avLst/>
            <a:gdLst/>
            <a:ahLst/>
            <a:cxnLst/>
            <a:rect l="l" t="t" r="r" b="b"/>
            <a:pathLst>
              <a:path w="7086167" h="6100769">
                <a:moveTo>
                  <a:pt x="0" y="0"/>
                </a:moveTo>
                <a:lnTo>
                  <a:pt x="7086167" y="0"/>
                </a:lnTo>
                <a:lnTo>
                  <a:pt x="7086167" y="6100769"/>
                </a:lnTo>
                <a:lnTo>
                  <a:pt x="0" y="6100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146367" y="3794635"/>
            <a:ext cx="5875926" cy="5865281"/>
          </a:xfrm>
          <a:custGeom>
            <a:avLst/>
            <a:gdLst/>
            <a:ahLst/>
            <a:cxnLst/>
            <a:rect l="l" t="t" r="r" b="b"/>
            <a:pathLst>
              <a:path w="5875926" h="5865281">
                <a:moveTo>
                  <a:pt x="0" y="0"/>
                </a:moveTo>
                <a:lnTo>
                  <a:pt x="5875926" y="0"/>
                </a:lnTo>
                <a:lnTo>
                  <a:pt x="5875926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28700" y="3794635"/>
            <a:ext cx="7086167" cy="6100769"/>
          </a:xfrm>
          <a:custGeom>
            <a:avLst/>
            <a:gdLst/>
            <a:ahLst/>
            <a:cxnLst/>
            <a:rect l="l" t="t" r="r" b="b"/>
            <a:pathLst>
              <a:path w="7086167" h="6100769">
                <a:moveTo>
                  <a:pt x="0" y="0"/>
                </a:moveTo>
                <a:lnTo>
                  <a:pt x="7086167" y="0"/>
                </a:lnTo>
                <a:lnTo>
                  <a:pt x="7086167" y="6100769"/>
                </a:lnTo>
                <a:lnTo>
                  <a:pt x="0" y="6100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146367" y="3794635"/>
            <a:ext cx="5875926" cy="5865281"/>
          </a:xfrm>
          <a:custGeom>
            <a:avLst/>
            <a:gdLst/>
            <a:ahLst/>
            <a:cxnLst/>
            <a:rect l="l" t="t" r="r" b="b"/>
            <a:pathLst>
              <a:path w="5875926" h="5865281">
                <a:moveTo>
                  <a:pt x="0" y="0"/>
                </a:moveTo>
                <a:lnTo>
                  <a:pt x="5875926" y="0"/>
                </a:lnTo>
                <a:lnTo>
                  <a:pt x="5875926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694661"/>
            <a:ext cx="4269447" cy="2425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Des coraux 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durs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731855" y="3794635"/>
            <a:ext cx="9102440" cy="6038800"/>
          </a:xfrm>
          <a:custGeom>
            <a:avLst/>
            <a:gdLst/>
            <a:ahLst/>
            <a:cxnLst/>
            <a:rect l="l" t="t" r="r" b="b"/>
            <a:pathLst>
              <a:path w="9102440" h="6038800">
                <a:moveTo>
                  <a:pt x="0" y="0"/>
                </a:moveTo>
                <a:lnTo>
                  <a:pt x="9102440" y="0"/>
                </a:lnTo>
                <a:lnTo>
                  <a:pt x="9102440" y="6038800"/>
                </a:lnTo>
                <a:lnTo>
                  <a:pt x="0" y="6038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731855" y="3794635"/>
            <a:ext cx="9102440" cy="6038800"/>
          </a:xfrm>
          <a:custGeom>
            <a:avLst/>
            <a:gdLst/>
            <a:ahLst/>
            <a:cxnLst/>
            <a:rect l="l" t="t" r="r" b="b"/>
            <a:pathLst>
              <a:path w="9102440" h="6038800">
                <a:moveTo>
                  <a:pt x="0" y="0"/>
                </a:moveTo>
                <a:lnTo>
                  <a:pt x="9102440" y="0"/>
                </a:lnTo>
                <a:lnTo>
                  <a:pt x="9102440" y="6038800"/>
                </a:lnTo>
                <a:lnTo>
                  <a:pt x="0" y="6038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Une anémone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913503" y="3794635"/>
            <a:ext cx="5821427" cy="5923917"/>
          </a:xfrm>
          <a:custGeom>
            <a:avLst/>
            <a:gdLst/>
            <a:ahLst/>
            <a:cxnLst/>
            <a:rect l="l" t="t" r="r" b="b"/>
            <a:pathLst>
              <a:path w="5821427" h="5923917">
                <a:moveTo>
                  <a:pt x="0" y="0"/>
                </a:moveTo>
                <a:lnTo>
                  <a:pt x="5821426" y="0"/>
                </a:lnTo>
                <a:lnTo>
                  <a:pt x="5821426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097342" y="3904501"/>
            <a:ext cx="7973976" cy="5704186"/>
          </a:xfrm>
          <a:custGeom>
            <a:avLst/>
            <a:gdLst/>
            <a:ahLst/>
            <a:cxnLst/>
            <a:rect l="l" t="t" r="r" b="b"/>
            <a:pathLst>
              <a:path w="7973976" h="5704186">
                <a:moveTo>
                  <a:pt x="0" y="0"/>
                </a:moveTo>
                <a:lnTo>
                  <a:pt x="7973976" y="0"/>
                </a:lnTo>
                <a:lnTo>
                  <a:pt x="7973976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913503" y="3794635"/>
            <a:ext cx="5821427" cy="5923917"/>
          </a:xfrm>
          <a:custGeom>
            <a:avLst/>
            <a:gdLst/>
            <a:ahLst/>
            <a:cxnLst/>
            <a:rect l="l" t="t" r="r" b="b"/>
            <a:pathLst>
              <a:path w="5821427" h="5923917">
                <a:moveTo>
                  <a:pt x="0" y="0"/>
                </a:moveTo>
                <a:lnTo>
                  <a:pt x="5821426" y="0"/>
                </a:lnTo>
                <a:lnTo>
                  <a:pt x="5821426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097342" y="3904501"/>
            <a:ext cx="7973976" cy="5704186"/>
          </a:xfrm>
          <a:custGeom>
            <a:avLst/>
            <a:gdLst/>
            <a:ahLst/>
            <a:cxnLst/>
            <a:rect l="l" t="t" r="r" b="b"/>
            <a:pathLst>
              <a:path w="7973976" h="5704186">
                <a:moveTo>
                  <a:pt x="0" y="0"/>
                </a:moveTo>
                <a:lnTo>
                  <a:pt x="7973976" y="0"/>
                </a:lnTo>
                <a:lnTo>
                  <a:pt x="7973976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942975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Des murènes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4002712" y="1627621"/>
            <a:ext cx="9902212" cy="6265400"/>
          </a:xfrm>
          <a:custGeom>
            <a:avLst/>
            <a:gdLst/>
            <a:ahLst/>
            <a:cxnLst/>
            <a:rect l="l" t="t" r="r" b="b"/>
            <a:pathLst>
              <a:path w="9902212" h="6265400">
                <a:moveTo>
                  <a:pt x="0" y="0"/>
                </a:moveTo>
                <a:lnTo>
                  <a:pt x="9902212" y="0"/>
                </a:lnTo>
                <a:lnTo>
                  <a:pt x="9902212" y="6265400"/>
                </a:lnTo>
                <a:lnTo>
                  <a:pt x="0" y="6265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5352891" y="3780334"/>
            <a:ext cx="7201855" cy="185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Comment </a:t>
            </a:r>
            <a:r>
              <a:rPr lang="en-US" sz="5335" u="sng">
                <a:solidFill>
                  <a:srgbClr val="AE225B"/>
                </a:solidFill>
                <a:latin typeface="Adigiana Toybox"/>
              </a:rPr>
              <a:t>identifier</a:t>
            </a:r>
            <a:r>
              <a:rPr lang="en-US" sz="5335" u="sng">
                <a:solidFill>
                  <a:srgbClr val="504E91"/>
                </a:solidFill>
                <a:latin typeface="Adigiana Toybox"/>
              </a:rPr>
              <a:t> ces espèces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29590" y="216710"/>
            <a:ext cx="6372247" cy="4031895"/>
          </a:xfrm>
          <a:custGeom>
            <a:avLst/>
            <a:gdLst/>
            <a:ahLst/>
            <a:cxnLst/>
            <a:rect l="l" t="t" r="r" b="b"/>
            <a:pathLst>
              <a:path w="6372247" h="4031895">
                <a:moveTo>
                  <a:pt x="0" y="0"/>
                </a:moveTo>
                <a:lnTo>
                  <a:pt x="6372247" y="0"/>
                </a:lnTo>
                <a:lnTo>
                  <a:pt x="6372247" y="4031895"/>
                </a:lnTo>
                <a:lnTo>
                  <a:pt x="0" y="403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7058356" y="1691609"/>
            <a:ext cx="5114715" cy="94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701794" y="4248605"/>
            <a:ext cx="5837692" cy="5754804"/>
          </a:xfrm>
          <a:custGeom>
            <a:avLst/>
            <a:gdLst/>
            <a:ahLst/>
            <a:cxnLst/>
            <a:rect l="l" t="t" r="r" b="b"/>
            <a:pathLst>
              <a:path w="5837692" h="5754804">
                <a:moveTo>
                  <a:pt x="0" y="0"/>
                </a:moveTo>
                <a:lnTo>
                  <a:pt x="5837692" y="0"/>
                </a:lnTo>
                <a:lnTo>
                  <a:pt x="5837692" y="5754804"/>
                </a:lnTo>
                <a:lnTo>
                  <a:pt x="0" y="57548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8739735" y="5218790"/>
            <a:ext cx="7555319" cy="4189209"/>
          </a:xfrm>
          <a:custGeom>
            <a:avLst/>
            <a:gdLst/>
            <a:ahLst/>
            <a:cxnLst/>
            <a:rect l="l" t="t" r="r" b="b"/>
            <a:pathLst>
              <a:path w="7555319" h="4189209">
                <a:moveTo>
                  <a:pt x="0" y="0"/>
                </a:moveTo>
                <a:lnTo>
                  <a:pt x="7555319" y="0"/>
                </a:lnTo>
                <a:lnTo>
                  <a:pt x="7555319" y="4189210"/>
                </a:lnTo>
                <a:lnTo>
                  <a:pt x="0" y="41892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913503" y="9051865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7" y="0"/>
                </a:lnTo>
                <a:lnTo>
                  <a:pt x="14271997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983127" y="700310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6" y="0"/>
                </a:lnTo>
                <a:lnTo>
                  <a:pt x="2865776" y="1813255"/>
                </a:lnTo>
                <a:lnTo>
                  <a:pt x="0" y="1813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-1190388" y="1096995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 rot="1048666">
            <a:off x="4424176" y="1062293"/>
            <a:ext cx="3005916" cy="1901925"/>
          </a:xfrm>
          <a:custGeom>
            <a:avLst/>
            <a:gdLst/>
            <a:ahLst/>
            <a:cxnLst/>
            <a:rect l="l" t="t" r="r" b="b"/>
            <a:pathLst>
              <a:path w="3005916" h="1901925">
                <a:moveTo>
                  <a:pt x="0" y="0"/>
                </a:moveTo>
                <a:lnTo>
                  <a:pt x="3005917" y="0"/>
                </a:lnTo>
                <a:lnTo>
                  <a:pt x="3005917" y="1901926"/>
                </a:lnTo>
                <a:lnTo>
                  <a:pt x="0" y="1901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03976">
            <a:off x="2340647" y="1441862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-341193">
            <a:off x="1986529" y="3192728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6" y="0"/>
                </a:lnTo>
                <a:lnTo>
                  <a:pt x="2865776" y="1813254"/>
                </a:lnTo>
                <a:lnTo>
                  <a:pt x="0" y="1813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-385883">
            <a:off x="-186987" y="3589413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341193">
            <a:off x="5870760" y="3650971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6" y="0"/>
                </a:lnTo>
                <a:lnTo>
                  <a:pt x="2865776" y="1813254"/>
                </a:lnTo>
                <a:lnTo>
                  <a:pt x="0" y="1813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385883">
            <a:off x="3697244" y="4047656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 rot="505344">
            <a:off x="2275625" y="5715100"/>
            <a:ext cx="3204805" cy="2027768"/>
          </a:xfrm>
          <a:custGeom>
            <a:avLst/>
            <a:gdLst/>
            <a:ahLst/>
            <a:cxnLst/>
            <a:rect l="l" t="t" r="r" b="b"/>
            <a:pathLst>
              <a:path w="3204805" h="2027768">
                <a:moveTo>
                  <a:pt x="0" y="0"/>
                </a:moveTo>
                <a:lnTo>
                  <a:pt x="3204805" y="0"/>
                </a:lnTo>
                <a:lnTo>
                  <a:pt x="3204805" y="2027768"/>
                </a:lnTo>
                <a:lnTo>
                  <a:pt x="0" y="2027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 rot="460654">
            <a:off x="283484" y="6219197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8182826" y="1106629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5" y="0"/>
                </a:lnTo>
                <a:lnTo>
                  <a:pt x="2865775" y="1813254"/>
                </a:lnTo>
                <a:lnTo>
                  <a:pt x="0" y="1813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6009310" y="1503314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 rot="-341193">
            <a:off x="6491203" y="6248496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6" y="0"/>
                </a:lnTo>
                <a:lnTo>
                  <a:pt x="2865776" y="1813254"/>
                </a:lnTo>
                <a:lnTo>
                  <a:pt x="0" y="1813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TextBox 28"/>
          <p:cNvSpPr txBox="1"/>
          <p:nvPr/>
        </p:nvSpPr>
        <p:spPr>
          <a:xfrm rot="-385883">
            <a:off x="4317688" y="6645181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29" name="Freeform 29"/>
          <p:cNvSpPr/>
          <p:nvPr/>
        </p:nvSpPr>
        <p:spPr>
          <a:xfrm rot="618417">
            <a:off x="9166584" y="3082014"/>
            <a:ext cx="4224007" cy="2672644"/>
          </a:xfrm>
          <a:custGeom>
            <a:avLst/>
            <a:gdLst/>
            <a:ahLst/>
            <a:cxnLst/>
            <a:rect l="l" t="t" r="r" b="b"/>
            <a:pathLst>
              <a:path w="4224007" h="2672644">
                <a:moveTo>
                  <a:pt x="0" y="0"/>
                </a:moveTo>
                <a:lnTo>
                  <a:pt x="4224006" y="0"/>
                </a:lnTo>
                <a:lnTo>
                  <a:pt x="4224006" y="2672644"/>
                </a:lnTo>
                <a:lnTo>
                  <a:pt x="0" y="2672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TextBox 30"/>
          <p:cNvSpPr txBox="1"/>
          <p:nvPr/>
        </p:nvSpPr>
        <p:spPr>
          <a:xfrm rot="573727">
            <a:off x="7679281" y="3902329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1" name="Freeform 31"/>
          <p:cNvSpPr/>
          <p:nvPr/>
        </p:nvSpPr>
        <p:spPr>
          <a:xfrm rot="-341193">
            <a:off x="11778135" y="801572"/>
            <a:ext cx="3278638" cy="2074484"/>
          </a:xfrm>
          <a:custGeom>
            <a:avLst/>
            <a:gdLst/>
            <a:ahLst/>
            <a:cxnLst/>
            <a:rect l="l" t="t" r="r" b="b"/>
            <a:pathLst>
              <a:path w="3278638" h="2074484">
                <a:moveTo>
                  <a:pt x="0" y="0"/>
                </a:moveTo>
                <a:lnTo>
                  <a:pt x="3278639" y="0"/>
                </a:lnTo>
                <a:lnTo>
                  <a:pt x="3278639" y="2074484"/>
                </a:lnTo>
                <a:lnTo>
                  <a:pt x="0" y="20744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TextBox 32"/>
          <p:cNvSpPr txBox="1"/>
          <p:nvPr/>
        </p:nvSpPr>
        <p:spPr>
          <a:xfrm rot="-385883">
            <a:off x="12103260" y="968503"/>
            <a:ext cx="2594475" cy="157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5"/>
              </a:lnSpc>
            </a:pPr>
            <a:r>
              <a:rPr lang="en-US" sz="4696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5871"/>
              </a:lnSpc>
            </a:pPr>
            <a:r>
              <a:rPr lang="en-US" sz="4696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33" name="Freeform 33"/>
          <p:cNvSpPr/>
          <p:nvPr/>
        </p:nvSpPr>
        <p:spPr>
          <a:xfrm rot="-341193">
            <a:off x="13842433" y="3171114"/>
            <a:ext cx="3598574" cy="2276916"/>
          </a:xfrm>
          <a:custGeom>
            <a:avLst/>
            <a:gdLst/>
            <a:ahLst/>
            <a:cxnLst/>
            <a:rect l="l" t="t" r="r" b="b"/>
            <a:pathLst>
              <a:path w="3598574" h="2276916">
                <a:moveTo>
                  <a:pt x="0" y="0"/>
                </a:moveTo>
                <a:lnTo>
                  <a:pt x="3598574" y="0"/>
                </a:lnTo>
                <a:lnTo>
                  <a:pt x="3598574" y="2276916"/>
                </a:lnTo>
                <a:lnTo>
                  <a:pt x="0" y="2276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2048646" y="3806315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35" name="Freeform 35"/>
          <p:cNvSpPr/>
          <p:nvPr/>
        </p:nvSpPr>
        <p:spPr>
          <a:xfrm rot="296704">
            <a:off x="10250538" y="6215430"/>
            <a:ext cx="2865776" cy="1813254"/>
          </a:xfrm>
          <a:custGeom>
            <a:avLst/>
            <a:gdLst/>
            <a:ahLst/>
            <a:cxnLst/>
            <a:rect l="l" t="t" r="r" b="b"/>
            <a:pathLst>
              <a:path w="2865776" h="1813254">
                <a:moveTo>
                  <a:pt x="0" y="0"/>
                </a:moveTo>
                <a:lnTo>
                  <a:pt x="2865776" y="0"/>
                </a:lnTo>
                <a:lnTo>
                  <a:pt x="2865776" y="1813254"/>
                </a:lnTo>
                <a:lnTo>
                  <a:pt x="0" y="18132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TextBox 36"/>
          <p:cNvSpPr txBox="1"/>
          <p:nvPr/>
        </p:nvSpPr>
        <p:spPr>
          <a:xfrm rot="252014">
            <a:off x="8086472" y="6611985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37" name="Freeform 37"/>
          <p:cNvSpPr/>
          <p:nvPr/>
        </p:nvSpPr>
        <p:spPr>
          <a:xfrm rot="-341193">
            <a:off x="14018753" y="6127727"/>
            <a:ext cx="3272594" cy="2070660"/>
          </a:xfrm>
          <a:custGeom>
            <a:avLst/>
            <a:gdLst/>
            <a:ahLst/>
            <a:cxnLst/>
            <a:rect l="l" t="t" r="r" b="b"/>
            <a:pathLst>
              <a:path w="3272594" h="2070660">
                <a:moveTo>
                  <a:pt x="0" y="0"/>
                </a:moveTo>
                <a:lnTo>
                  <a:pt x="3272594" y="0"/>
                </a:lnTo>
                <a:lnTo>
                  <a:pt x="3272594" y="2070659"/>
                </a:lnTo>
                <a:lnTo>
                  <a:pt x="0" y="20706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 rot="-385883">
            <a:off x="12094113" y="6264456"/>
            <a:ext cx="72018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5335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9" name="Freeform 39"/>
          <p:cNvSpPr/>
          <p:nvPr/>
        </p:nvSpPr>
        <p:spPr>
          <a:xfrm rot="-63307">
            <a:off x="7665136" y="8015641"/>
            <a:ext cx="3272406" cy="2070541"/>
          </a:xfrm>
          <a:custGeom>
            <a:avLst/>
            <a:gdLst/>
            <a:ahLst/>
            <a:cxnLst/>
            <a:rect l="l" t="t" r="r" b="b"/>
            <a:pathLst>
              <a:path w="3272406" h="2070541">
                <a:moveTo>
                  <a:pt x="0" y="0"/>
                </a:moveTo>
                <a:lnTo>
                  <a:pt x="3272407" y="0"/>
                </a:lnTo>
                <a:lnTo>
                  <a:pt x="3272407" y="2070541"/>
                </a:lnTo>
                <a:lnTo>
                  <a:pt x="0" y="2070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TextBox 40"/>
          <p:cNvSpPr txBox="1"/>
          <p:nvPr/>
        </p:nvSpPr>
        <p:spPr>
          <a:xfrm rot="-107997">
            <a:off x="5704049" y="8543375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53404" y="313107"/>
            <a:ext cx="8590596" cy="5435504"/>
          </a:xfrm>
          <a:custGeom>
            <a:avLst/>
            <a:gdLst/>
            <a:ahLst/>
            <a:cxnLst/>
            <a:rect l="l" t="t" r="r" b="b"/>
            <a:pathLst>
              <a:path w="8590596" h="5435504">
                <a:moveTo>
                  <a:pt x="0" y="0"/>
                </a:moveTo>
                <a:lnTo>
                  <a:pt x="8590596" y="0"/>
                </a:lnTo>
                <a:lnTo>
                  <a:pt x="8590596" y="5435505"/>
                </a:lnTo>
                <a:lnTo>
                  <a:pt x="0" y="54355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127072" y="313107"/>
            <a:ext cx="8590596" cy="5435504"/>
          </a:xfrm>
          <a:custGeom>
            <a:avLst/>
            <a:gdLst/>
            <a:ahLst/>
            <a:cxnLst/>
            <a:rect l="l" t="t" r="r" b="b"/>
            <a:pathLst>
              <a:path w="8590596" h="5435504">
                <a:moveTo>
                  <a:pt x="0" y="0"/>
                </a:moveTo>
                <a:lnTo>
                  <a:pt x="8590596" y="0"/>
                </a:lnTo>
                <a:lnTo>
                  <a:pt x="8590596" y="5435505"/>
                </a:lnTo>
                <a:lnTo>
                  <a:pt x="0" y="54355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247775" y="6622561"/>
            <a:ext cx="15824449" cy="2635739"/>
          </a:xfrm>
          <a:custGeom>
            <a:avLst/>
            <a:gdLst/>
            <a:ahLst/>
            <a:cxnLst/>
            <a:rect l="l" t="t" r="r" b="b"/>
            <a:pathLst>
              <a:path w="15824449" h="2635739">
                <a:moveTo>
                  <a:pt x="0" y="0"/>
                </a:moveTo>
                <a:lnTo>
                  <a:pt x="15824449" y="0"/>
                </a:lnTo>
                <a:lnTo>
                  <a:pt x="15824449" y="2635739"/>
                </a:lnTo>
                <a:lnTo>
                  <a:pt x="0" y="26357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23984" r="-48" b="-5096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247775" y="1579386"/>
            <a:ext cx="7201855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Nous allons créer une </a:t>
            </a: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détermination.</a:t>
            </a:r>
            <a:r>
              <a:rPr lang="en-US" sz="5335" u="sng">
                <a:solidFill>
                  <a:srgbClr val="504E91"/>
                </a:solidFill>
                <a:latin typeface="Adigiana Toybox"/>
              </a:rPr>
              <a:t> Qu'est-ce que c'est 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70369" y="1144728"/>
            <a:ext cx="7201855" cy="366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</a:pPr>
            <a:r>
              <a:rPr lang="en-US" sz="5235" u="sng">
                <a:solidFill>
                  <a:srgbClr val="504E91"/>
                </a:solidFill>
                <a:latin typeface="Adigiana Toybox"/>
              </a:rPr>
              <a:t>C'est un  outil permettant d'</a:t>
            </a:r>
            <a:r>
              <a:rPr lang="en-US" sz="5235" u="sng">
                <a:solidFill>
                  <a:srgbClr val="AE225B"/>
                </a:solidFill>
                <a:latin typeface="Adigiana Toybox"/>
              </a:rPr>
              <a:t>identifier </a:t>
            </a:r>
            <a:r>
              <a:rPr lang="en-US" sz="5235" u="sng">
                <a:solidFill>
                  <a:srgbClr val="504E91"/>
                </a:solidFill>
                <a:latin typeface="Adigiana Toybox"/>
              </a:rPr>
              <a:t>une espèce vivante (animale ou végétale).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56799" y="6423238"/>
            <a:ext cx="15310260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Elle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est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basée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sur des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caractères</a:t>
            </a:r>
            <a:r>
              <a:rPr lang="en-US" sz="5335" u="sng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morphologiques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observables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qu'on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appelle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des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attributs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.</a:t>
            </a:r>
          </a:p>
          <a:p>
            <a:pPr algn="ctr">
              <a:lnSpc>
                <a:spcPts val="7470"/>
              </a:lnSpc>
            </a:pPr>
            <a:r>
              <a:rPr lang="en-US" sz="5335" u="sng" dirty="0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Lien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vers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une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vidéo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  <a:hlinkClick r:id="rId19" tooltip="https://www.youtube.com/watch?v=q-w6mIJnkkQ"/>
              </a:rPr>
              <a:t> explicative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5" name="Picture 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8114867" y="3842096"/>
            <a:ext cx="9902212" cy="6265400"/>
          </a:xfrm>
          <a:custGeom>
            <a:avLst/>
            <a:gdLst/>
            <a:ahLst/>
            <a:cxnLst/>
            <a:rect l="l" t="t" r="r" b="b"/>
            <a:pathLst>
              <a:path w="9902212" h="6265400">
                <a:moveTo>
                  <a:pt x="0" y="0"/>
                </a:moveTo>
                <a:lnTo>
                  <a:pt x="9902212" y="0"/>
                </a:lnTo>
                <a:lnTo>
                  <a:pt x="9902212" y="6265400"/>
                </a:lnTo>
                <a:lnTo>
                  <a:pt x="0" y="6265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9483402" y="5523322"/>
            <a:ext cx="7201855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Il faudra répondre par oui ou non à des questions. </a:t>
            </a:r>
          </a:p>
        </p:txBody>
      </p:sp>
      <p:sp>
        <p:nvSpPr>
          <p:cNvPr id="17" name="Freeform 17"/>
          <p:cNvSpPr/>
          <p:nvPr/>
        </p:nvSpPr>
        <p:spPr>
          <a:xfrm>
            <a:off x="0" y="204353"/>
            <a:ext cx="9902212" cy="6265400"/>
          </a:xfrm>
          <a:custGeom>
            <a:avLst/>
            <a:gdLst/>
            <a:ahLst/>
            <a:cxnLst/>
            <a:rect l="l" t="t" r="r" b="b"/>
            <a:pathLst>
              <a:path w="9902212" h="6265400">
                <a:moveTo>
                  <a:pt x="0" y="0"/>
                </a:moveTo>
                <a:lnTo>
                  <a:pt x="9902212" y="0"/>
                </a:lnTo>
                <a:lnTo>
                  <a:pt x="9902212" y="6265399"/>
                </a:lnTo>
                <a:lnTo>
                  <a:pt x="0" y="6265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233453" y="1293125"/>
            <a:ext cx="7307320" cy="3971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0"/>
              </a:lnSpc>
            </a:pPr>
            <a:r>
              <a:rPr lang="en-US" sz="4535" u="sng">
                <a:solidFill>
                  <a:srgbClr val="504E91"/>
                </a:solidFill>
                <a:latin typeface="Adigiana Toybox"/>
              </a:rPr>
              <a:t>Nous allons nous aussi créer une </a:t>
            </a:r>
            <a:r>
              <a:rPr lang="en-US" sz="4535" u="sng">
                <a:solidFill>
                  <a:srgbClr val="AE225B"/>
                </a:solidFill>
                <a:latin typeface="Adigiana Toybox"/>
              </a:rPr>
              <a:t>clé de détermination</a:t>
            </a:r>
            <a:r>
              <a:rPr lang="en-US" sz="4535" u="sng">
                <a:solidFill>
                  <a:srgbClr val="504E91"/>
                </a:solidFill>
                <a:latin typeface="Adigiana Toybox"/>
              </a:rPr>
              <a:t> avec les animaux que nous avons vu dans les diapositives précédentes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913503" y="9051865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7" y="0"/>
                </a:lnTo>
                <a:lnTo>
                  <a:pt x="14271997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259327" y="829634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7" y="0"/>
                </a:lnTo>
                <a:lnTo>
                  <a:pt x="1853367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0725539" y="9156028"/>
            <a:ext cx="1546445" cy="1128905"/>
          </a:xfrm>
          <a:custGeom>
            <a:avLst/>
            <a:gdLst/>
            <a:ahLst/>
            <a:cxnLst/>
            <a:rect l="l" t="t" r="r" b="b"/>
            <a:pathLst>
              <a:path w="1546445" h="1128905">
                <a:moveTo>
                  <a:pt x="0" y="0"/>
                </a:moveTo>
                <a:lnTo>
                  <a:pt x="1546446" y="0"/>
                </a:lnTo>
                <a:lnTo>
                  <a:pt x="1546446" y="1128905"/>
                </a:lnTo>
                <a:lnTo>
                  <a:pt x="0" y="1128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297731" y="8663037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7" y="0"/>
                </a:lnTo>
                <a:lnTo>
                  <a:pt x="2740337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7154691" y="625802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888597" y="2582918"/>
            <a:ext cx="1175299" cy="2238665"/>
          </a:xfrm>
          <a:custGeom>
            <a:avLst/>
            <a:gdLst/>
            <a:ahLst/>
            <a:cxnLst/>
            <a:rect l="l" t="t" r="r" b="b"/>
            <a:pathLst>
              <a:path w="1175299" h="2238665">
                <a:moveTo>
                  <a:pt x="0" y="0"/>
                </a:moveTo>
                <a:lnTo>
                  <a:pt x="1175299" y="0"/>
                </a:lnTo>
                <a:lnTo>
                  <a:pt x="1175299" y="2238665"/>
                </a:lnTo>
                <a:lnTo>
                  <a:pt x="0" y="22386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4662312" y="894697"/>
            <a:ext cx="7201855" cy="7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4435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 rot="1048666">
            <a:off x="7309496" y="2985986"/>
            <a:ext cx="2425598" cy="1534742"/>
          </a:xfrm>
          <a:custGeom>
            <a:avLst/>
            <a:gdLst/>
            <a:ahLst/>
            <a:cxnLst/>
            <a:rect l="l" t="t" r="r" b="b"/>
            <a:pathLst>
              <a:path w="2425598" h="1534742">
                <a:moveTo>
                  <a:pt x="0" y="0"/>
                </a:moveTo>
                <a:lnTo>
                  <a:pt x="2425598" y="0"/>
                </a:lnTo>
                <a:lnTo>
                  <a:pt x="2425598" y="1534742"/>
                </a:lnTo>
                <a:lnTo>
                  <a:pt x="0" y="1534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03976">
            <a:off x="5627061" y="3300461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-341193">
            <a:off x="13396048" y="665859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-385883">
            <a:off x="11642585" y="994286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341193">
            <a:off x="8476804" y="5074896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385883">
            <a:off x="6723341" y="5403322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 rot="505344">
            <a:off x="10166044" y="604931"/>
            <a:ext cx="2586090" cy="1636289"/>
          </a:xfrm>
          <a:custGeom>
            <a:avLst/>
            <a:gdLst/>
            <a:ahLst/>
            <a:cxnLst/>
            <a:rect l="l" t="t" r="r" b="b"/>
            <a:pathLst>
              <a:path w="2586090" h="1636289">
                <a:moveTo>
                  <a:pt x="0" y="0"/>
                </a:moveTo>
                <a:lnTo>
                  <a:pt x="2586089" y="0"/>
                </a:lnTo>
                <a:lnTo>
                  <a:pt x="2586089" y="1636289"/>
                </a:lnTo>
                <a:lnTo>
                  <a:pt x="0" y="1636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 rot="460654">
            <a:off x="8557995" y="1020024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0342506" y="3021762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2" y="0"/>
                </a:lnTo>
                <a:lnTo>
                  <a:pt x="2312512" y="1463189"/>
                </a:lnTo>
                <a:lnTo>
                  <a:pt x="0" y="146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8589042" y="3350188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 rot="-341193">
            <a:off x="8977466" y="7170946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2" y="0"/>
                </a:lnTo>
                <a:lnTo>
                  <a:pt x="2312512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TextBox 28"/>
          <p:cNvSpPr txBox="1"/>
          <p:nvPr/>
        </p:nvSpPr>
        <p:spPr>
          <a:xfrm rot="-385883">
            <a:off x="7224002" y="7499372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29" name="Freeform 29"/>
          <p:cNvSpPr/>
          <p:nvPr/>
        </p:nvSpPr>
        <p:spPr>
          <a:xfrm rot="618417">
            <a:off x="11136341" y="4615782"/>
            <a:ext cx="3408525" cy="2156667"/>
          </a:xfrm>
          <a:custGeom>
            <a:avLst/>
            <a:gdLst/>
            <a:ahLst/>
            <a:cxnLst/>
            <a:rect l="l" t="t" r="r" b="b"/>
            <a:pathLst>
              <a:path w="3408525" h="2156667">
                <a:moveTo>
                  <a:pt x="0" y="0"/>
                </a:moveTo>
                <a:lnTo>
                  <a:pt x="3408525" y="0"/>
                </a:lnTo>
                <a:lnTo>
                  <a:pt x="3408525" y="2156667"/>
                </a:lnTo>
                <a:lnTo>
                  <a:pt x="0" y="2156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TextBox 30"/>
          <p:cNvSpPr txBox="1"/>
          <p:nvPr/>
        </p:nvSpPr>
        <p:spPr>
          <a:xfrm rot="573727">
            <a:off x="9935521" y="5286023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1" name="Freeform 31"/>
          <p:cNvSpPr/>
          <p:nvPr/>
        </p:nvSpPr>
        <p:spPr>
          <a:xfrm rot="-341193">
            <a:off x="13243709" y="2775599"/>
            <a:ext cx="2645668" cy="1673987"/>
          </a:xfrm>
          <a:custGeom>
            <a:avLst/>
            <a:gdLst/>
            <a:ahLst/>
            <a:cxnLst/>
            <a:rect l="l" t="t" r="r" b="b"/>
            <a:pathLst>
              <a:path w="2645668" h="1673987">
                <a:moveTo>
                  <a:pt x="0" y="0"/>
                </a:moveTo>
                <a:lnTo>
                  <a:pt x="2645668" y="0"/>
                </a:lnTo>
                <a:lnTo>
                  <a:pt x="2645668" y="1673987"/>
                </a:lnTo>
                <a:lnTo>
                  <a:pt x="0" y="1673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TextBox 32"/>
          <p:cNvSpPr txBox="1"/>
          <p:nvPr/>
        </p:nvSpPr>
        <p:spPr>
          <a:xfrm rot="-385883">
            <a:off x="13504800" y="2886133"/>
            <a:ext cx="2093589" cy="129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4737"/>
              </a:lnSpc>
            </a:pPr>
            <a:r>
              <a:rPr lang="en-US" sz="3790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33" name="Freeform 33"/>
          <p:cNvSpPr/>
          <p:nvPr/>
        </p:nvSpPr>
        <p:spPr>
          <a:xfrm rot="-341193">
            <a:off x="14909476" y="4687680"/>
            <a:ext cx="2903838" cy="1837338"/>
          </a:xfrm>
          <a:custGeom>
            <a:avLst/>
            <a:gdLst/>
            <a:ahLst/>
            <a:cxnLst/>
            <a:rect l="l" t="t" r="r" b="b"/>
            <a:pathLst>
              <a:path w="2903838" h="1837338">
                <a:moveTo>
                  <a:pt x="0" y="0"/>
                </a:moveTo>
                <a:lnTo>
                  <a:pt x="2903838" y="0"/>
                </a:lnTo>
                <a:lnTo>
                  <a:pt x="2903838" y="1837337"/>
                </a:lnTo>
                <a:lnTo>
                  <a:pt x="0" y="18373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3462432" y="520857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35" name="Freeform 35"/>
          <p:cNvSpPr/>
          <p:nvPr/>
        </p:nvSpPr>
        <p:spPr>
          <a:xfrm rot="296704">
            <a:off x="12011028" y="7144264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TextBox 36"/>
          <p:cNvSpPr txBox="1"/>
          <p:nvPr/>
        </p:nvSpPr>
        <p:spPr>
          <a:xfrm rot="252014">
            <a:off x="10264463" y="7472598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37" name="Freeform 37"/>
          <p:cNvSpPr/>
          <p:nvPr/>
        </p:nvSpPr>
        <p:spPr>
          <a:xfrm rot="-341193">
            <a:off x="15051756" y="7073493"/>
            <a:ext cx="2640791" cy="1670901"/>
          </a:xfrm>
          <a:custGeom>
            <a:avLst/>
            <a:gdLst/>
            <a:ahLst/>
            <a:cxnLst/>
            <a:rect l="l" t="t" r="r" b="b"/>
            <a:pathLst>
              <a:path w="2640791" h="1670901">
                <a:moveTo>
                  <a:pt x="0" y="0"/>
                </a:moveTo>
                <a:lnTo>
                  <a:pt x="2640791" y="0"/>
                </a:lnTo>
                <a:lnTo>
                  <a:pt x="2640791" y="1670900"/>
                </a:lnTo>
                <a:lnTo>
                  <a:pt x="0" y="1670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 rot="-385883">
            <a:off x="13499120" y="7192150"/>
            <a:ext cx="5811474" cy="138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4305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9" name="Freeform 39"/>
          <p:cNvSpPr/>
          <p:nvPr/>
        </p:nvSpPr>
        <p:spPr>
          <a:xfrm rot="-63307">
            <a:off x="9924761" y="8596929"/>
            <a:ext cx="2640640" cy="1670805"/>
          </a:xfrm>
          <a:custGeom>
            <a:avLst/>
            <a:gdLst/>
            <a:ahLst/>
            <a:cxnLst/>
            <a:rect l="l" t="t" r="r" b="b"/>
            <a:pathLst>
              <a:path w="2640640" h="1670805">
                <a:moveTo>
                  <a:pt x="0" y="0"/>
                </a:moveTo>
                <a:lnTo>
                  <a:pt x="2640639" y="0"/>
                </a:lnTo>
                <a:lnTo>
                  <a:pt x="2640639" y="1670804"/>
                </a:lnTo>
                <a:lnTo>
                  <a:pt x="0" y="16708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0" name="TextBox 40"/>
          <p:cNvSpPr txBox="1"/>
          <p:nvPr/>
        </p:nvSpPr>
        <p:spPr>
          <a:xfrm rot="-107997">
            <a:off x="8342351" y="903112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1" name="Freeform 41"/>
          <p:cNvSpPr/>
          <p:nvPr/>
        </p:nvSpPr>
        <p:spPr>
          <a:xfrm>
            <a:off x="462874" y="2911033"/>
            <a:ext cx="6537231" cy="4136284"/>
          </a:xfrm>
          <a:custGeom>
            <a:avLst/>
            <a:gdLst/>
            <a:ahLst/>
            <a:cxnLst/>
            <a:rect l="l" t="t" r="r" b="b"/>
            <a:pathLst>
              <a:path w="6537231" h="4136284">
                <a:moveTo>
                  <a:pt x="0" y="0"/>
                </a:moveTo>
                <a:lnTo>
                  <a:pt x="6537230" y="0"/>
                </a:lnTo>
                <a:lnTo>
                  <a:pt x="6537230" y="4136284"/>
                </a:lnTo>
                <a:lnTo>
                  <a:pt x="0" y="4136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2" name="TextBox 42"/>
          <p:cNvSpPr txBox="1"/>
          <p:nvPr/>
        </p:nvSpPr>
        <p:spPr>
          <a:xfrm>
            <a:off x="822218" y="3432114"/>
            <a:ext cx="5772601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3" name="TextBox 44">
            <a:extLst>
              <a:ext uri="{FF2B5EF4-FFF2-40B4-BE49-F238E27FC236}">
                <a16:creationId xmlns:a16="http://schemas.microsoft.com/office/drawing/2014/main" id="{3B2E32AE-240F-2F9C-378D-B5FE8DA6E2C1}"/>
              </a:ext>
            </a:extLst>
          </p:cNvPr>
          <p:cNvSpPr txBox="1"/>
          <p:nvPr/>
        </p:nvSpPr>
        <p:spPr>
          <a:xfrm rot="-385883">
            <a:off x="2880596" y="240203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 dirty="0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B1D01A25-2A5B-632B-04AA-2EE3BE00FB94}"/>
              </a:ext>
            </a:extLst>
          </p:cNvPr>
          <p:cNvSpPr txBox="1"/>
          <p:nvPr/>
        </p:nvSpPr>
        <p:spPr>
          <a:xfrm rot="-385883">
            <a:off x="2974623" y="661698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 dirty="0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205317" y="8405434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732639" y="6784045"/>
            <a:ext cx="1546445" cy="1128905"/>
          </a:xfrm>
          <a:custGeom>
            <a:avLst/>
            <a:gdLst/>
            <a:ahLst/>
            <a:cxnLst/>
            <a:rect l="l" t="t" r="r" b="b"/>
            <a:pathLst>
              <a:path w="1546445" h="1128905">
                <a:moveTo>
                  <a:pt x="0" y="0"/>
                </a:moveTo>
                <a:lnTo>
                  <a:pt x="1546445" y="0"/>
                </a:lnTo>
                <a:lnTo>
                  <a:pt x="1546445" y="1128905"/>
                </a:lnTo>
                <a:lnTo>
                  <a:pt x="0" y="1128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094409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3230772" y="8004731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2" y="0"/>
                </a:lnTo>
                <a:lnTo>
                  <a:pt x="2312512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888597" y="2582918"/>
            <a:ext cx="1175299" cy="2238665"/>
          </a:xfrm>
          <a:custGeom>
            <a:avLst/>
            <a:gdLst/>
            <a:ahLst/>
            <a:cxnLst/>
            <a:rect l="l" t="t" r="r" b="b"/>
            <a:pathLst>
              <a:path w="1175299" h="2238665">
                <a:moveTo>
                  <a:pt x="0" y="0"/>
                </a:moveTo>
                <a:lnTo>
                  <a:pt x="1175299" y="0"/>
                </a:lnTo>
                <a:lnTo>
                  <a:pt x="1175299" y="2238665"/>
                </a:lnTo>
                <a:lnTo>
                  <a:pt x="0" y="22386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10738392" y="8273626"/>
            <a:ext cx="7201855" cy="7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4435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 rot="1048666">
            <a:off x="6881610" y="742670"/>
            <a:ext cx="2425598" cy="1534742"/>
          </a:xfrm>
          <a:custGeom>
            <a:avLst/>
            <a:gdLst/>
            <a:ahLst/>
            <a:cxnLst/>
            <a:rect l="l" t="t" r="r" b="b"/>
            <a:pathLst>
              <a:path w="2425598" h="1534742">
                <a:moveTo>
                  <a:pt x="0" y="0"/>
                </a:moveTo>
                <a:lnTo>
                  <a:pt x="2425598" y="0"/>
                </a:lnTo>
                <a:lnTo>
                  <a:pt x="2425598" y="1534742"/>
                </a:lnTo>
                <a:lnTo>
                  <a:pt x="0" y="1534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03976">
            <a:off x="5199174" y="1057146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-341193">
            <a:off x="9860498" y="798260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-385883">
            <a:off x="8121274" y="1073784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341193">
            <a:off x="8637441" y="2809293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385883">
            <a:off x="6883978" y="3137719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 rot="505344">
            <a:off x="6754647" y="6591831"/>
            <a:ext cx="2586090" cy="1636289"/>
          </a:xfrm>
          <a:custGeom>
            <a:avLst/>
            <a:gdLst/>
            <a:ahLst/>
            <a:cxnLst/>
            <a:rect l="l" t="t" r="r" b="b"/>
            <a:pathLst>
              <a:path w="2586090" h="1636289">
                <a:moveTo>
                  <a:pt x="0" y="0"/>
                </a:moveTo>
                <a:lnTo>
                  <a:pt x="2586090" y="0"/>
                </a:lnTo>
                <a:lnTo>
                  <a:pt x="2586090" y="1636289"/>
                </a:lnTo>
                <a:lnTo>
                  <a:pt x="0" y="1636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 rot="460654">
            <a:off x="5146598" y="7006924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9597499" y="6092669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7844036" y="642109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 rot="-341193">
            <a:off x="4490442" y="1139669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2" y="0"/>
                </a:lnTo>
                <a:lnTo>
                  <a:pt x="2312512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 rot="618417">
            <a:off x="11130126" y="2699304"/>
            <a:ext cx="3408525" cy="2156667"/>
          </a:xfrm>
          <a:custGeom>
            <a:avLst/>
            <a:gdLst/>
            <a:ahLst/>
            <a:cxnLst/>
            <a:rect l="l" t="t" r="r" b="b"/>
            <a:pathLst>
              <a:path w="3408525" h="2156667">
                <a:moveTo>
                  <a:pt x="0" y="0"/>
                </a:moveTo>
                <a:lnTo>
                  <a:pt x="3408525" y="0"/>
                </a:lnTo>
                <a:lnTo>
                  <a:pt x="3408525" y="2156667"/>
                </a:lnTo>
                <a:lnTo>
                  <a:pt x="0" y="21566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 rot="573727">
            <a:off x="9929307" y="3369546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-341193">
            <a:off x="12840454" y="593736"/>
            <a:ext cx="2645668" cy="1673987"/>
          </a:xfrm>
          <a:custGeom>
            <a:avLst/>
            <a:gdLst/>
            <a:ahLst/>
            <a:cxnLst/>
            <a:rect l="l" t="t" r="r" b="b"/>
            <a:pathLst>
              <a:path w="2645668" h="1673987">
                <a:moveTo>
                  <a:pt x="0" y="0"/>
                </a:moveTo>
                <a:lnTo>
                  <a:pt x="2645669" y="0"/>
                </a:lnTo>
                <a:lnTo>
                  <a:pt x="2645669" y="1673986"/>
                </a:lnTo>
                <a:lnTo>
                  <a:pt x="0" y="1673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 rot="-341193">
            <a:off x="14953738" y="2618220"/>
            <a:ext cx="2903838" cy="1837338"/>
          </a:xfrm>
          <a:custGeom>
            <a:avLst/>
            <a:gdLst/>
            <a:ahLst/>
            <a:cxnLst/>
            <a:rect l="l" t="t" r="r" b="b"/>
            <a:pathLst>
              <a:path w="2903838" h="1837338">
                <a:moveTo>
                  <a:pt x="0" y="0"/>
                </a:moveTo>
                <a:lnTo>
                  <a:pt x="2903838" y="0"/>
                </a:lnTo>
                <a:lnTo>
                  <a:pt x="2903838" y="1837338"/>
                </a:lnTo>
                <a:lnTo>
                  <a:pt x="0" y="1837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296704">
            <a:off x="15588226" y="691481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89"/>
                </a:lnTo>
                <a:lnTo>
                  <a:pt x="0" y="146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9396671" y="7974524"/>
            <a:ext cx="2640791" cy="1670901"/>
          </a:xfrm>
          <a:custGeom>
            <a:avLst/>
            <a:gdLst/>
            <a:ahLst/>
            <a:cxnLst/>
            <a:rect l="l" t="t" r="r" b="b"/>
            <a:pathLst>
              <a:path w="2640791" h="1670901">
                <a:moveTo>
                  <a:pt x="0" y="0"/>
                </a:moveTo>
                <a:lnTo>
                  <a:pt x="2640791" y="0"/>
                </a:lnTo>
                <a:lnTo>
                  <a:pt x="2640791" y="1670901"/>
                </a:lnTo>
                <a:lnTo>
                  <a:pt x="0" y="1670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7844036" y="8093181"/>
            <a:ext cx="5811474" cy="138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4305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1931860" y="6224946"/>
            <a:ext cx="2640640" cy="1670805"/>
          </a:xfrm>
          <a:custGeom>
            <a:avLst/>
            <a:gdLst/>
            <a:ahLst/>
            <a:cxnLst/>
            <a:rect l="l" t="t" r="r" b="b"/>
            <a:pathLst>
              <a:path w="2640640" h="1670805">
                <a:moveTo>
                  <a:pt x="0" y="0"/>
                </a:moveTo>
                <a:lnTo>
                  <a:pt x="2640640" y="0"/>
                </a:lnTo>
                <a:lnTo>
                  <a:pt x="2640640" y="1670805"/>
                </a:lnTo>
                <a:lnTo>
                  <a:pt x="0" y="1670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462874" y="2911033"/>
            <a:ext cx="6537231" cy="4136284"/>
          </a:xfrm>
          <a:custGeom>
            <a:avLst/>
            <a:gdLst/>
            <a:ahLst/>
            <a:cxnLst/>
            <a:rect l="l" t="t" r="r" b="b"/>
            <a:pathLst>
              <a:path w="6537231" h="4136284">
                <a:moveTo>
                  <a:pt x="0" y="0"/>
                </a:moveTo>
                <a:lnTo>
                  <a:pt x="6537230" y="0"/>
                </a:lnTo>
                <a:lnTo>
                  <a:pt x="6537230" y="4136284"/>
                </a:lnTo>
                <a:lnTo>
                  <a:pt x="0" y="4136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7554656" y="5181769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 rot="-385883">
            <a:off x="2736978" y="146809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385883">
            <a:off x="13101545" y="704269"/>
            <a:ext cx="2093589" cy="129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6"/>
              </a:lnSpc>
            </a:pPr>
            <a:r>
              <a:rPr lang="en-US" sz="3790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4737"/>
              </a:lnSpc>
            </a:pPr>
            <a:r>
              <a:rPr lang="en-US" sz="3790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385883">
            <a:off x="13506694" y="313911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252014">
            <a:off x="13863981" y="966938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0349450" y="6659143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22218" y="3432114"/>
            <a:ext cx="5772601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374245" y="1427888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 dirty="0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295598" y="751761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276007" y="8376859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9"/>
                </a:lnTo>
                <a:lnTo>
                  <a:pt x="0" y="679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4803328" y="6755470"/>
            <a:ext cx="1546445" cy="1128905"/>
          </a:xfrm>
          <a:custGeom>
            <a:avLst/>
            <a:gdLst/>
            <a:ahLst/>
            <a:cxnLst/>
            <a:rect l="l" t="t" r="r" b="b"/>
            <a:pathLst>
              <a:path w="1546445" h="1128905">
                <a:moveTo>
                  <a:pt x="0" y="0"/>
                </a:moveTo>
                <a:lnTo>
                  <a:pt x="1546446" y="0"/>
                </a:lnTo>
                <a:lnTo>
                  <a:pt x="1546446" y="1128905"/>
                </a:lnTo>
                <a:lnTo>
                  <a:pt x="0" y="1128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343709" y="8630865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094409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5301461" y="7976156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 rot="-385883">
            <a:off x="12809082" y="8245051"/>
            <a:ext cx="7201855" cy="7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4435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6" name="Freeform 16"/>
          <p:cNvSpPr/>
          <p:nvPr/>
        </p:nvSpPr>
        <p:spPr>
          <a:xfrm rot="1048666">
            <a:off x="8056813" y="1830700"/>
            <a:ext cx="2174373" cy="1375785"/>
          </a:xfrm>
          <a:custGeom>
            <a:avLst/>
            <a:gdLst/>
            <a:ahLst/>
            <a:cxnLst/>
            <a:rect l="l" t="t" r="r" b="b"/>
            <a:pathLst>
              <a:path w="2174373" h="1375785">
                <a:moveTo>
                  <a:pt x="0" y="0"/>
                </a:moveTo>
                <a:lnTo>
                  <a:pt x="2174374" y="0"/>
                </a:lnTo>
                <a:lnTo>
                  <a:pt x="2174374" y="1375785"/>
                </a:lnTo>
                <a:lnTo>
                  <a:pt x="0" y="13757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 rot="1003976">
            <a:off x="6653934" y="2204626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8" name="Freeform 18"/>
          <p:cNvSpPr/>
          <p:nvPr/>
        </p:nvSpPr>
        <p:spPr>
          <a:xfrm rot="-341193">
            <a:off x="10689813" y="1990402"/>
            <a:ext cx="2002922" cy="1267304"/>
          </a:xfrm>
          <a:custGeom>
            <a:avLst/>
            <a:gdLst/>
            <a:ahLst/>
            <a:cxnLst/>
            <a:rect l="l" t="t" r="r" b="b"/>
            <a:pathLst>
              <a:path w="2002922" h="1267304">
                <a:moveTo>
                  <a:pt x="0" y="0"/>
                </a:moveTo>
                <a:lnTo>
                  <a:pt x="2002922" y="0"/>
                </a:lnTo>
                <a:lnTo>
                  <a:pt x="2002922" y="1267304"/>
                </a:lnTo>
                <a:lnTo>
                  <a:pt x="0" y="1267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 rot="-385883">
            <a:off x="9182896" y="2218867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0" name="Freeform 20"/>
          <p:cNvSpPr/>
          <p:nvPr/>
        </p:nvSpPr>
        <p:spPr>
          <a:xfrm rot="-341193">
            <a:off x="9450970" y="3652443"/>
            <a:ext cx="2002922" cy="1267304"/>
          </a:xfrm>
          <a:custGeom>
            <a:avLst/>
            <a:gdLst/>
            <a:ahLst/>
            <a:cxnLst/>
            <a:rect l="l" t="t" r="r" b="b"/>
            <a:pathLst>
              <a:path w="2002922" h="1267304">
                <a:moveTo>
                  <a:pt x="0" y="0"/>
                </a:moveTo>
                <a:lnTo>
                  <a:pt x="2002922" y="0"/>
                </a:lnTo>
                <a:lnTo>
                  <a:pt x="2002922" y="1267304"/>
                </a:lnTo>
                <a:lnTo>
                  <a:pt x="0" y="1267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 rot="-385883">
            <a:off x="7931720" y="3926727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2" name="Freeform 22"/>
          <p:cNvSpPr/>
          <p:nvPr/>
        </p:nvSpPr>
        <p:spPr>
          <a:xfrm rot="505344">
            <a:off x="8825337" y="6563256"/>
            <a:ext cx="2586090" cy="1636289"/>
          </a:xfrm>
          <a:custGeom>
            <a:avLst/>
            <a:gdLst/>
            <a:ahLst/>
            <a:cxnLst/>
            <a:rect l="l" t="t" r="r" b="b"/>
            <a:pathLst>
              <a:path w="2586090" h="1636289">
                <a:moveTo>
                  <a:pt x="0" y="0"/>
                </a:moveTo>
                <a:lnTo>
                  <a:pt x="2586090" y="0"/>
                </a:lnTo>
                <a:lnTo>
                  <a:pt x="2586090" y="1636289"/>
                </a:lnTo>
                <a:lnTo>
                  <a:pt x="0" y="1636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 rot="460654">
            <a:off x="7217288" y="6978349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4" name="Freeform 24"/>
          <p:cNvSpPr/>
          <p:nvPr/>
        </p:nvSpPr>
        <p:spPr>
          <a:xfrm rot="-341193">
            <a:off x="11668189" y="6064094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extBox 25"/>
          <p:cNvSpPr txBox="1"/>
          <p:nvPr/>
        </p:nvSpPr>
        <p:spPr>
          <a:xfrm rot="-385883">
            <a:off x="9914726" y="6392520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6" name="Freeform 26"/>
          <p:cNvSpPr/>
          <p:nvPr/>
        </p:nvSpPr>
        <p:spPr>
          <a:xfrm rot="-341193">
            <a:off x="9560778" y="533405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3" y="0"/>
                </a:lnTo>
                <a:lnTo>
                  <a:pt x="2312513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 rot="618417">
            <a:off x="11951844" y="3240921"/>
            <a:ext cx="2952205" cy="1867941"/>
          </a:xfrm>
          <a:custGeom>
            <a:avLst/>
            <a:gdLst/>
            <a:ahLst/>
            <a:cxnLst/>
            <a:rect l="l" t="t" r="r" b="b"/>
            <a:pathLst>
              <a:path w="2952205" h="1867941">
                <a:moveTo>
                  <a:pt x="0" y="0"/>
                </a:moveTo>
                <a:lnTo>
                  <a:pt x="2952205" y="0"/>
                </a:lnTo>
                <a:lnTo>
                  <a:pt x="2952205" y="1867940"/>
                </a:lnTo>
                <a:lnTo>
                  <a:pt x="0" y="1867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TextBox 28"/>
          <p:cNvSpPr txBox="1"/>
          <p:nvPr/>
        </p:nvSpPr>
        <p:spPr>
          <a:xfrm rot="573727">
            <a:off x="10988770" y="3894750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29" name="Freeform 29"/>
          <p:cNvSpPr/>
          <p:nvPr/>
        </p:nvSpPr>
        <p:spPr>
          <a:xfrm rot="-341193">
            <a:off x="13250824" y="1193484"/>
            <a:ext cx="2291477" cy="1449880"/>
          </a:xfrm>
          <a:custGeom>
            <a:avLst/>
            <a:gdLst/>
            <a:ahLst/>
            <a:cxnLst/>
            <a:rect l="l" t="t" r="r" b="b"/>
            <a:pathLst>
              <a:path w="2291477" h="1449880">
                <a:moveTo>
                  <a:pt x="0" y="0"/>
                </a:moveTo>
                <a:lnTo>
                  <a:pt x="2291477" y="0"/>
                </a:lnTo>
                <a:lnTo>
                  <a:pt x="2291477" y="1449880"/>
                </a:lnTo>
                <a:lnTo>
                  <a:pt x="0" y="1449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 rot="-341193">
            <a:off x="15081190" y="2946939"/>
            <a:ext cx="2515084" cy="1591362"/>
          </a:xfrm>
          <a:custGeom>
            <a:avLst/>
            <a:gdLst/>
            <a:ahLst/>
            <a:cxnLst/>
            <a:rect l="l" t="t" r="r" b="b"/>
            <a:pathLst>
              <a:path w="2515084" h="1591362">
                <a:moveTo>
                  <a:pt x="0" y="0"/>
                </a:moveTo>
                <a:lnTo>
                  <a:pt x="2515083" y="0"/>
                </a:lnTo>
                <a:lnTo>
                  <a:pt x="2515083" y="1591362"/>
                </a:lnTo>
                <a:lnTo>
                  <a:pt x="0" y="15913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 rot="296704">
            <a:off x="15630735" y="1278144"/>
            <a:ext cx="2002922" cy="1267304"/>
          </a:xfrm>
          <a:custGeom>
            <a:avLst/>
            <a:gdLst/>
            <a:ahLst/>
            <a:cxnLst/>
            <a:rect l="l" t="t" r="r" b="b"/>
            <a:pathLst>
              <a:path w="2002922" h="1267304">
                <a:moveTo>
                  <a:pt x="0" y="0"/>
                </a:moveTo>
                <a:lnTo>
                  <a:pt x="2002922" y="0"/>
                </a:lnTo>
                <a:lnTo>
                  <a:pt x="2002922" y="1267303"/>
                </a:lnTo>
                <a:lnTo>
                  <a:pt x="0" y="12673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-341193">
            <a:off x="11467361" y="7945949"/>
            <a:ext cx="2640791" cy="1670901"/>
          </a:xfrm>
          <a:custGeom>
            <a:avLst/>
            <a:gdLst/>
            <a:ahLst/>
            <a:cxnLst/>
            <a:rect l="l" t="t" r="r" b="b"/>
            <a:pathLst>
              <a:path w="2640791" h="1670901">
                <a:moveTo>
                  <a:pt x="0" y="0"/>
                </a:moveTo>
                <a:lnTo>
                  <a:pt x="2640791" y="0"/>
                </a:lnTo>
                <a:lnTo>
                  <a:pt x="2640791" y="1670901"/>
                </a:lnTo>
                <a:lnTo>
                  <a:pt x="0" y="16709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TextBox 33"/>
          <p:cNvSpPr txBox="1"/>
          <p:nvPr/>
        </p:nvSpPr>
        <p:spPr>
          <a:xfrm rot="-385883">
            <a:off x="9914726" y="8064606"/>
            <a:ext cx="5811474" cy="138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4305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4" name="Freeform 34"/>
          <p:cNvSpPr/>
          <p:nvPr/>
        </p:nvSpPr>
        <p:spPr>
          <a:xfrm rot="-63307">
            <a:off x="14002550" y="6196371"/>
            <a:ext cx="2640640" cy="1670805"/>
          </a:xfrm>
          <a:custGeom>
            <a:avLst/>
            <a:gdLst/>
            <a:ahLst/>
            <a:cxnLst/>
            <a:rect l="l" t="t" r="r" b="b"/>
            <a:pathLst>
              <a:path w="2640640" h="1670805">
                <a:moveTo>
                  <a:pt x="0" y="0"/>
                </a:moveTo>
                <a:lnTo>
                  <a:pt x="2640640" y="0"/>
                </a:lnTo>
                <a:lnTo>
                  <a:pt x="2640640" y="1670805"/>
                </a:lnTo>
                <a:lnTo>
                  <a:pt x="0" y="1670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237036" y="4045824"/>
            <a:ext cx="4106673" cy="2598404"/>
          </a:xfrm>
          <a:custGeom>
            <a:avLst/>
            <a:gdLst/>
            <a:ahLst/>
            <a:cxnLst/>
            <a:rect l="l" t="t" r="r" b="b"/>
            <a:pathLst>
              <a:path w="4106673" h="2598404">
                <a:moveTo>
                  <a:pt x="0" y="0"/>
                </a:moveTo>
                <a:lnTo>
                  <a:pt x="4106673" y="0"/>
                </a:lnTo>
                <a:lnTo>
                  <a:pt x="4106673" y="2598404"/>
                </a:lnTo>
                <a:lnTo>
                  <a:pt x="0" y="25984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7554656" y="5181769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TextBox 37"/>
          <p:cNvSpPr txBox="1"/>
          <p:nvPr/>
        </p:nvSpPr>
        <p:spPr>
          <a:xfrm rot="-385883">
            <a:off x="7807315" y="776630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8" name="TextBox 38"/>
          <p:cNvSpPr txBox="1"/>
          <p:nvPr/>
        </p:nvSpPr>
        <p:spPr>
          <a:xfrm rot="-385883">
            <a:off x="13477854" y="1306272"/>
            <a:ext cx="1813307" cy="1103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5"/>
              </a:lnSpc>
            </a:pPr>
            <a:r>
              <a:rPr lang="en-US" sz="3282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4103"/>
              </a:lnSpc>
            </a:pPr>
            <a:r>
              <a:rPr lang="en-US" sz="3282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39" name="TextBox 39"/>
          <p:cNvSpPr txBox="1"/>
          <p:nvPr/>
        </p:nvSpPr>
        <p:spPr>
          <a:xfrm rot="-385883">
            <a:off x="13827337" y="3387925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0" name="TextBox 40"/>
          <p:cNvSpPr txBox="1"/>
          <p:nvPr/>
        </p:nvSpPr>
        <p:spPr>
          <a:xfrm rot="252014">
            <a:off x="14137681" y="1506535"/>
            <a:ext cx="5033456" cy="640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9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1" name="TextBox 41"/>
          <p:cNvSpPr txBox="1"/>
          <p:nvPr/>
        </p:nvSpPr>
        <p:spPr>
          <a:xfrm rot="-107997">
            <a:off x="12420140" y="6630568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62775" y="4381836"/>
            <a:ext cx="3626334" cy="174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2"/>
              </a:lnSpc>
            </a:pPr>
            <a:r>
              <a:rPr lang="en-US" sz="3351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3" name="TextBox 43"/>
          <p:cNvSpPr txBox="1"/>
          <p:nvPr/>
        </p:nvSpPr>
        <p:spPr>
          <a:xfrm rot="-385883">
            <a:off x="-1441438" y="1425305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1349900" y="790858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5" name="Freeform 45"/>
          <p:cNvSpPr/>
          <p:nvPr/>
        </p:nvSpPr>
        <p:spPr>
          <a:xfrm>
            <a:off x="2880922" y="428245"/>
            <a:ext cx="5385313" cy="3407434"/>
          </a:xfrm>
          <a:custGeom>
            <a:avLst/>
            <a:gdLst/>
            <a:ahLst/>
            <a:cxnLst/>
            <a:rect l="l" t="t" r="r" b="b"/>
            <a:pathLst>
              <a:path w="5385313" h="3407434">
                <a:moveTo>
                  <a:pt x="0" y="0"/>
                </a:moveTo>
                <a:lnTo>
                  <a:pt x="5385314" y="0"/>
                </a:lnTo>
                <a:lnTo>
                  <a:pt x="5385314" y="3407435"/>
                </a:lnTo>
                <a:lnTo>
                  <a:pt x="0" y="34074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6" name="TextBox 46"/>
          <p:cNvSpPr txBox="1"/>
          <p:nvPr/>
        </p:nvSpPr>
        <p:spPr>
          <a:xfrm>
            <a:off x="3470363" y="1026375"/>
            <a:ext cx="4151279" cy="234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2"/>
              </a:lnSpc>
            </a:pPr>
            <a:r>
              <a:rPr lang="en-US" sz="3351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7" name="Freeform 47"/>
          <p:cNvSpPr/>
          <p:nvPr/>
        </p:nvSpPr>
        <p:spPr>
          <a:xfrm>
            <a:off x="3674644" y="6233726"/>
            <a:ext cx="4439595" cy="2809053"/>
          </a:xfrm>
          <a:custGeom>
            <a:avLst/>
            <a:gdLst/>
            <a:ahLst/>
            <a:cxnLst/>
            <a:rect l="l" t="t" r="r" b="b"/>
            <a:pathLst>
              <a:path w="4439595" h="2809053">
                <a:moveTo>
                  <a:pt x="0" y="0"/>
                </a:moveTo>
                <a:lnTo>
                  <a:pt x="4439595" y="0"/>
                </a:lnTo>
                <a:lnTo>
                  <a:pt x="4439595" y="2809053"/>
                </a:lnTo>
                <a:lnTo>
                  <a:pt x="0" y="28090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8" name="TextBox 48"/>
          <p:cNvSpPr txBox="1"/>
          <p:nvPr/>
        </p:nvSpPr>
        <p:spPr>
          <a:xfrm>
            <a:off x="3818801" y="7004834"/>
            <a:ext cx="4151279" cy="115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2"/>
              </a:lnSpc>
            </a:pPr>
            <a:r>
              <a:rPr lang="en-US" sz="3351" u="sng" dirty="0" err="1">
                <a:solidFill>
                  <a:srgbClr val="504E91"/>
                </a:solidFill>
                <a:latin typeface="Adigiana Toybox"/>
              </a:rPr>
              <a:t>L'animal</a:t>
            </a:r>
            <a:r>
              <a:rPr lang="en-US" sz="3351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3351" u="sng" dirty="0" err="1">
                <a:solidFill>
                  <a:srgbClr val="504E91"/>
                </a:solidFill>
                <a:latin typeface="Adigiana Toybox"/>
              </a:rPr>
              <a:t>possède</a:t>
            </a:r>
            <a:r>
              <a:rPr lang="en-US" sz="3351" u="sng" dirty="0">
                <a:solidFill>
                  <a:srgbClr val="504E91"/>
                </a:solidFill>
                <a:latin typeface="Adigiana Toybox"/>
              </a:rPr>
              <a:t> </a:t>
            </a:r>
          </a:p>
          <a:p>
            <a:pPr algn="ctr">
              <a:lnSpc>
                <a:spcPts val="4692"/>
              </a:lnSpc>
            </a:pPr>
            <a:r>
              <a:rPr lang="en-US" sz="3351" u="sng" dirty="0">
                <a:solidFill>
                  <a:srgbClr val="504E91"/>
                </a:solidFill>
                <a:latin typeface="Adigiana Toybox"/>
              </a:rPr>
              <a:t>des </a:t>
            </a:r>
            <a:r>
              <a:rPr lang="en-US" sz="3351" u="sng" dirty="0" err="1">
                <a:solidFill>
                  <a:srgbClr val="504E91"/>
                </a:solidFill>
                <a:latin typeface="Adigiana Toybox"/>
              </a:rPr>
              <a:t>tentacules</a:t>
            </a:r>
            <a:r>
              <a:rPr lang="en-US" sz="3351" u="sng" dirty="0">
                <a:solidFill>
                  <a:srgbClr val="504E91"/>
                </a:solidFill>
                <a:latin typeface="Adigiana Toybox"/>
              </a:rPr>
              <a:t> 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4371108" y="8391868"/>
            <a:ext cx="13320701" cy="6343984"/>
          </a:xfrm>
          <a:custGeom>
            <a:avLst/>
            <a:gdLst/>
            <a:ahLst/>
            <a:cxnLst/>
            <a:rect l="l" t="t" r="r" b="b"/>
            <a:pathLst>
              <a:path w="13320701" h="6343984">
                <a:moveTo>
                  <a:pt x="0" y="0"/>
                </a:moveTo>
                <a:lnTo>
                  <a:pt x="13320701" y="0"/>
                </a:lnTo>
                <a:lnTo>
                  <a:pt x="13320701" y="6343984"/>
                </a:lnTo>
                <a:lnTo>
                  <a:pt x="0" y="6343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1031459" y="6134489"/>
            <a:ext cx="1314687" cy="959721"/>
          </a:xfrm>
          <a:custGeom>
            <a:avLst/>
            <a:gdLst/>
            <a:ahLst/>
            <a:cxnLst/>
            <a:rect l="l" t="t" r="r" b="b"/>
            <a:pathLst>
              <a:path w="1314687" h="959721">
                <a:moveTo>
                  <a:pt x="0" y="0"/>
                </a:moveTo>
                <a:lnTo>
                  <a:pt x="1314686" y="0"/>
                </a:lnTo>
                <a:lnTo>
                  <a:pt x="1314686" y="959721"/>
                </a:lnTo>
                <a:lnTo>
                  <a:pt x="0" y="9597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0542907" y="8452007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7438057" y="-474358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5"/>
                </a:moveTo>
                <a:lnTo>
                  <a:pt x="8413566" y="1720565"/>
                </a:lnTo>
                <a:lnTo>
                  <a:pt x="8413566" y="0"/>
                </a:lnTo>
                <a:lnTo>
                  <a:pt x="0" y="0"/>
                </a:lnTo>
                <a:lnTo>
                  <a:pt x="0" y="172056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5758524" y="5692999"/>
            <a:ext cx="2312513" cy="1463190"/>
          </a:xfrm>
          <a:custGeom>
            <a:avLst/>
            <a:gdLst/>
            <a:ahLst/>
            <a:cxnLst/>
            <a:rect l="l" t="t" r="r" b="b"/>
            <a:pathLst>
              <a:path w="2312513" h="1463190">
                <a:moveTo>
                  <a:pt x="0" y="0"/>
                </a:moveTo>
                <a:lnTo>
                  <a:pt x="2312512" y="0"/>
                </a:lnTo>
                <a:lnTo>
                  <a:pt x="2312512" y="1463190"/>
                </a:lnTo>
                <a:lnTo>
                  <a:pt x="0" y="14631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13266144" y="5961894"/>
            <a:ext cx="7201855" cy="754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0"/>
              </a:lnSpc>
            </a:pPr>
            <a:r>
              <a:rPr lang="en-US" sz="4435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 rot="1048666">
            <a:off x="10013468" y="3906344"/>
            <a:ext cx="1923246" cy="1216890"/>
          </a:xfrm>
          <a:custGeom>
            <a:avLst/>
            <a:gdLst/>
            <a:ahLst/>
            <a:cxnLst/>
            <a:rect l="l" t="t" r="r" b="b"/>
            <a:pathLst>
              <a:path w="1923246" h="1216890">
                <a:moveTo>
                  <a:pt x="0" y="0"/>
                </a:moveTo>
                <a:lnTo>
                  <a:pt x="1923246" y="0"/>
                </a:lnTo>
                <a:lnTo>
                  <a:pt x="1923246" y="1216891"/>
                </a:lnTo>
                <a:lnTo>
                  <a:pt x="0" y="1216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03976">
            <a:off x="8679021" y="4158896"/>
            <a:ext cx="4607893" cy="57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</a:pPr>
            <a:r>
              <a:rPr lang="en-US" sz="341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-341193">
            <a:off x="14147409" y="555214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4"/>
                </a:lnTo>
                <a:lnTo>
                  <a:pt x="0" y="117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-385883">
            <a:off x="12656985" y="761138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341193">
            <a:off x="9472296" y="2450783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5"/>
                </a:lnTo>
                <a:lnTo>
                  <a:pt x="0" y="1179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385883">
            <a:off x="7995900" y="2632884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 rot="505344">
            <a:off x="8462736" y="7876182"/>
            <a:ext cx="2586090" cy="1636289"/>
          </a:xfrm>
          <a:custGeom>
            <a:avLst/>
            <a:gdLst/>
            <a:ahLst/>
            <a:cxnLst/>
            <a:rect l="l" t="t" r="r" b="b"/>
            <a:pathLst>
              <a:path w="2586090" h="1636289">
                <a:moveTo>
                  <a:pt x="0" y="0"/>
                </a:moveTo>
                <a:lnTo>
                  <a:pt x="2586089" y="0"/>
                </a:lnTo>
                <a:lnTo>
                  <a:pt x="2586089" y="1636290"/>
                </a:lnTo>
                <a:lnTo>
                  <a:pt x="0" y="16362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 rot="460654">
            <a:off x="6854687" y="8291275"/>
            <a:ext cx="5811474" cy="72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7806438" y="5825802"/>
            <a:ext cx="2114061" cy="1337624"/>
          </a:xfrm>
          <a:custGeom>
            <a:avLst/>
            <a:gdLst/>
            <a:ahLst/>
            <a:cxnLst/>
            <a:rect l="l" t="t" r="r" b="b"/>
            <a:pathLst>
              <a:path w="2114061" h="1337624">
                <a:moveTo>
                  <a:pt x="0" y="0"/>
                </a:moveTo>
                <a:lnTo>
                  <a:pt x="2114060" y="0"/>
                </a:lnTo>
                <a:lnTo>
                  <a:pt x="2114060" y="1337624"/>
                </a:lnTo>
                <a:lnTo>
                  <a:pt x="0" y="13376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6278522" y="6120799"/>
            <a:ext cx="5312753" cy="671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0"/>
              </a:lnSpc>
            </a:pPr>
            <a:r>
              <a:rPr lang="en-US" sz="3936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 rot="-341193">
            <a:off x="15350651" y="3408816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4"/>
                </a:lnTo>
                <a:lnTo>
                  <a:pt x="0" y="117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 rot="618417">
            <a:off x="9270699" y="363951"/>
            <a:ext cx="2373607" cy="1501846"/>
          </a:xfrm>
          <a:custGeom>
            <a:avLst/>
            <a:gdLst/>
            <a:ahLst/>
            <a:cxnLst/>
            <a:rect l="l" t="t" r="r" b="b"/>
            <a:pathLst>
              <a:path w="2373607" h="1501846">
                <a:moveTo>
                  <a:pt x="0" y="0"/>
                </a:moveTo>
                <a:lnTo>
                  <a:pt x="2373607" y="0"/>
                </a:lnTo>
                <a:lnTo>
                  <a:pt x="2373607" y="1501845"/>
                </a:lnTo>
                <a:lnTo>
                  <a:pt x="0" y="15018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 rot="573727">
            <a:off x="8434800" y="826628"/>
            <a:ext cx="4046957" cy="51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7"/>
              </a:lnSpc>
            </a:pPr>
            <a:r>
              <a:rPr lang="en-US" sz="2998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-341193">
            <a:off x="11821107" y="568099"/>
            <a:ext cx="2132324" cy="1349180"/>
          </a:xfrm>
          <a:custGeom>
            <a:avLst/>
            <a:gdLst/>
            <a:ahLst/>
            <a:cxnLst/>
            <a:rect l="l" t="t" r="r" b="b"/>
            <a:pathLst>
              <a:path w="2132324" h="1349180">
                <a:moveTo>
                  <a:pt x="0" y="0"/>
                </a:moveTo>
                <a:lnTo>
                  <a:pt x="2132324" y="0"/>
                </a:lnTo>
                <a:lnTo>
                  <a:pt x="2132324" y="1349180"/>
                </a:lnTo>
                <a:lnTo>
                  <a:pt x="0" y="1349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 rot="-341193">
            <a:off x="16022778" y="410886"/>
            <a:ext cx="2027700" cy="1282981"/>
          </a:xfrm>
          <a:custGeom>
            <a:avLst/>
            <a:gdLst/>
            <a:ahLst/>
            <a:cxnLst/>
            <a:rect l="l" t="t" r="r" b="b"/>
            <a:pathLst>
              <a:path w="2027700" h="1282981">
                <a:moveTo>
                  <a:pt x="0" y="0"/>
                </a:moveTo>
                <a:lnTo>
                  <a:pt x="2027700" y="0"/>
                </a:lnTo>
                <a:lnTo>
                  <a:pt x="2027700" y="1282981"/>
                </a:lnTo>
                <a:lnTo>
                  <a:pt x="0" y="1282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296704">
            <a:off x="12693156" y="3019305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4"/>
                </a:lnTo>
                <a:lnTo>
                  <a:pt x="0" y="117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2958468" y="5521280"/>
            <a:ext cx="2464770" cy="1559527"/>
          </a:xfrm>
          <a:custGeom>
            <a:avLst/>
            <a:gdLst/>
            <a:ahLst/>
            <a:cxnLst/>
            <a:rect l="l" t="t" r="r" b="b"/>
            <a:pathLst>
              <a:path w="2464770" h="1559527">
                <a:moveTo>
                  <a:pt x="0" y="0"/>
                </a:moveTo>
                <a:lnTo>
                  <a:pt x="2464770" y="0"/>
                </a:lnTo>
                <a:lnTo>
                  <a:pt x="2464770" y="1559527"/>
                </a:lnTo>
                <a:lnTo>
                  <a:pt x="0" y="1559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1557299" y="5626962"/>
            <a:ext cx="5424111" cy="1295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4018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4018"/>
              </a:lnSpc>
            </a:pPr>
            <a:r>
              <a:rPr lang="en-US" sz="4018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0350689" y="5659180"/>
            <a:ext cx="2244899" cy="1420409"/>
          </a:xfrm>
          <a:custGeom>
            <a:avLst/>
            <a:gdLst/>
            <a:ahLst/>
            <a:cxnLst/>
            <a:rect l="l" t="t" r="r" b="b"/>
            <a:pathLst>
              <a:path w="2244899" h="1420409">
                <a:moveTo>
                  <a:pt x="0" y="0"/>
                </a:moveTo>
                <a:lnTo>
                  <a:pt x="2244899" y="0"/>
                </a:lnTo>
                <a:lnTo>
                  <a:pt x="2244899" y="1420408"/>
                </a:lnTo>
                <a:lnTo>
                  <a:pt x="0" y="1420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 rot="-385883">
            <a:off x="13373335" y="3647207"/>
            <a:ext cx="5811474" cy="596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7"/>
              </a:lnSpc>
            </a:pPr>
            <a:r>
              <a:rPr lang="en-US" sz="3505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385883">
            <a:off x="12032162" y="669095"/>
            <a:ext cx="1687365" cy="1030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6"/>
              </a:lnSpc>
            </a:pPr>
            <a:r>
              <a:rPr lang="en-US" sz="3054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3818"/>
              </a:lnSpc>
            </a:pPr>
            <a:r>
              <a:rPr lang="en-US" sz="3054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385883">
            <a:off x="15011628" y="761190"/>
            <a:ext cx="4058051" cy="52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9"/>
              </a:lnSpc>
            </a:pPr>
            <a:r>
              <a:rPr lang="en-US" sz="3006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252014">
            <a:off x="11285456" y="3216183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9005328" y="6016886"/>
            <a:ext cx="4940534" cy="63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4"/>
              </a:lnSpc>
            </a:pPr>
            <a:r>
              <a:rPr lang="en-US" sz="3660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3080893" y="994446"/>
            <a:ext cx="5094727" cy="3223573"/>
          </a:xfrm>
          <a:custGeom>
            <a:avLst/>
            <a:gdLst/>
            <a:ahLst/>
            <a:cxnLst/>
            <a:rect l="l" t="t" r="r" b="b"/>
            <a:pathLst>
              <a:path w="5094727" h="3223573">
                <a:moveTo>
                  <a:pt x="0" y="0"/>
                </a:moveTo>
                <a:lnTo>
                  <a:pt x="5094727" y="0"/>
                </a:lnTo>
                <a:lnTo>
                  <a:pt x="5094727" y="3223573"/>
                </a:lnTo>
                <a:lnTo>
                  <a:pt x="0" y="32235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749657" y="1466808"/>
            <a:ext cx="3831216" cy="2208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8"/>
              </a:lnSpc>
            </a:pPr>
            <a:r>
              <a:rPr lang="en-US" sz="3156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438739" y="6628523"/>
            <a:ext cx="3999318" cy="2530477"/>
          </a:xfrm>
          <a:custGeom>
            <a:avLst/>
            <a:gdLst/>
            <a:ahLst/>
            <a:cxnLst/>
            <a:rect l="l" t="t" r="r" b="b"/>
            <a:pathLst>
              <a:path w="3999318" h="2530477">
                <a:moveTo>
                  <a:pt x="0" y="0"/>
                </a:moveTo>
                <a:lnTo>
                  <a:pt x="3999318" y="0"/>
                </a:lnTo>
                <a:lnTo>
                  <a:pt x="3999318" y="2530478"/>
                </a:lnTo>
                <a:lnTo>
                  <a:pt x="0" y="2530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522790" y="7303733"/>
            <a:ext cx="3831216" cy="1092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8"/>
              </a:lnSpc>
            </a:pPr>
            <a:r>
              <a:rPr lang="en-US" sz="3156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4418"/>
              </a:lnSpc>
            </a:pPr>
            <a:r>
              <a:rPr lang="en-US" sz="3156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5679547" y="59213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196146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5811118" y="3036628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8091116" y="7343358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4300060" y="604215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4749053" y="860766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619028" y="6148431"/>
            <a:ext cx="1087936" cy="794194"/>
          </a:xfrm>
          <a:custGeom>
            <a:avLst/>
            <a:gdLst/>
            <a:ahLst/>
            <a:cxnLst/>
            <a:rect l="l" t="t" r="r" b="b"/>
            <a:pathLst>
              <a:path w="1087936" h="794194">
                <a:moveTo>
                  <a:pt x="0" y="0"/>
                </a:moveTo>
                <a:lnTo>
                  <a:pt x="1087936" y="0"/>
                </a:lnTo>
                <a:lnTo>
                  <a:pt x="1087936" y="794194"/>
                </a:lnTo>
                <a:lnTo>
                  <a:pt x="0" y="7941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15707" y="5576218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792617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013468" y="3906344"/>
            <a:ext cx="1923246" cy="1216890"/>
          </a:xfrm>
          <a:custGeom>
            <a:avLst/>
            <a:gdLst/>
            <a:ahLst/>
            <a:cxnLst/>
            <a:rect l="l" t="t" r="r" b="b"/>
            <a:pathLst>
              <a:path w="1923246" h="1216890">
                <a:moveTo>
                  <a:pt x="0" y="0"/>
                </a:moveTo>
                <a:lnTo>
                  <a:pt x="1923246" y="0"/>
                </a:lnTo>
                <a:lnTo>
                  <a:pt x="1923246" y="1216891"/>
                </a:lnTo>
                <a:lnTo>
                  <a:pt x="0" y="1216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8671644" y="4157793"/>
            <a:ext cx="4607893" cy="57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</a:pPr>
            <a:r>
              <a:rPr lang="en-US" sz="341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2112059" y="248279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2" y="0"/>
                </a:lnTo>
                <a:lnTo>
                  <a:pt x="1863812" y="1179284"/>
                </a:lnTo>
                <a:lnTo>
                  <a:pt x="0" y="117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0731656" y="495835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2121932" y="4051353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5"/>
                </a:lnTo>
                <a:lnTo>
                  <a:pt x="0" y="1179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0895699" y="4311756"/>
            <a:ext cx="4402458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23419" y="8194422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6090907" y="8596030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0889687" y="6832255"/>
            <a:ext cx="1749438" cy="1106917"/>
          </a:xfrm>
          <a:custGeom>
            <a:avLst/>
            <a:gdLst/>
            <a:ahLst/>
            <a:cxnLst/>
            <a:rect l="l" t="t" r="r" b="b"/>
            <a:pathLst>
              <a:path w="1749438" h="1106917">
                <a:moveTo>
                  <a:pt x="0" y="0"/>
                </a:moveTo>
                <a:lnTo>
                  <a:pt x="1749438" y="0"/>
                </a:lnTo>
                <a:lnTo>
                  <a:pt x="1749438" y="1106917"/>
                </a:lnTo>
                <a:lnTo>
                  <a:pt x="0" y="1106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9571333" y="7046342"/>
            <a:ext cx="4396436" cy="55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257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5865785" y="4072566"/>
            <a:ext cx="1736346" cy="1098633"/>
          </a:xfrm>
          <a:custGeom>
            <a:avLst/>
            <a:gdLst/>
            <a:ahLst/>
            <a:cxnLst/>
            <a:rect l="l" t="t" r="r" b="b"/>
            <a:pathLst>
              <a:path w="1736346" h="1098633">
                <a:moveTo>
                  <a:pt x="0" y="0"/>
                </a:moveTo>
                <a:lnTo>
                  <a:pt x="1736346" y="0"/>
                </a:lnTo>
                <a:lnTo>
                  <a:pt x="1736346" y="1098633"/>
                </a:lnTo>
                <a:lnTo>
                  <a:pt x="0" y="10986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9954033" y="0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275582" y="33134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9976431" y="1205239"/>
            <a:ext cx="1848429" cy="1169552"/>
          </a:xfrm>
          <a:custGeom>
            <a:avLst/>
            <a:gdLst/>
            <a:ahLst/>
            <a:cxnLst/>
            <a:rect l="l" t="t" r="r" b="b"/>
            <a:pathLst>
              <a:path w="1848429" h="1169552">
                <a:moveTo>
                  <a:pt x="0" y="0"/>
                </a:moveTo>
                <a:lnTo>
                  <a:pt x="1848429" y="0"/>
                </a:lnTo>
                <a:lnTo>
                  <a:pt x="1848429" y="1169552"/>
                </a:lnTo>
                <a:lnTo>
                  <a:pt x="0" y="1169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4200077" y="204301"/>
            <a:ext cx="2027700" cy="1282981"/>
          </a:xfrm>
          <a:custGeom>
            <a:avLst/>
            <a:gdLst/>
            <a:ahLst/>
            <a:cxnLst/>
            <a:rect l="l" t="t" r="r" b="b"/>
            <a:pathLst>
              <a:path w="2027700" h="1282981">
                <a:moveTo>
                  <a:pt x="0" y="0"/>
                </a:moveTo>
                <a:lnTo>
                  <a:pt x="2027700" y="0"/>
                </a:lnTo>
                <a:lnTo>
                  <a:pt x="2027700" y="1282981"/>
                </a:lnTo>
                <a:lnTo>
                  <a:pt x="0" y="1282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14215126" y="4089359"/>
            <a:ext cx="1614893" cy="1021787"/>
          </a:xfrm>
          <a:custGeom>
            <a:avLst/>
            <a:gdLst/>
            <a:ahLst/>
            <a:cxnLst/>
            <a:rect l="l" t="t" r="r" b="b"/>
            <a:pathLst>
              <a:path w="1614893" h="1021787">
                <a:moveTo>
                  <a:pt x="0" y="0"/>
                </a:moveTo>
                <a:lnTo>
                  <a:pt x="1614893" y="0"/>
                </a:lnTo>
                <a:lnTo>
                  <a:pt x="1614893" y="1021787"/>
                </a:lnTo>
                <a:lnTo>
                  <a:pt x="0" y="1021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5213677" y="5640985"/>
            <a:ext cx="2039659" cy="1290548"/>
          </a:xfrm>
          <a:custGeom>
            <a:avLst/>
            <a:gdLst/>
            <a:ahLst/>
            <a:cxnLst/>
            <a:rect l="l" t="t" r="r" b="b"/>
            <a:pathLst>
              <a:path w="2039659" h="1290548">
                <a:moveTo>
                  <a:pt x="0" y="0"/>
                </a:moveTo>
                <a:lnTo>
                  <a:pt x="2039659" y="0"/>
                </a:lnTo>
                <a:lnTo>
                  <a:pt x="2039659" y="1290548"/>
                </a:lnTo>
                <a:lnTo>
                  <a:pt x="0" y="12905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4023940" y="5679587"/>
            <a:ext cx="4488588" cy="106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332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3325"/>
              </a:lnSpc>
            </a:pPr>
            <a:r>
              <a:rPr lang="en-US" sz="332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3055674" y="5755101"/>
            <a:ext cx="1857710" cy="1175424"/>
          </a:xfrm>
          <a:custGeom>
            <a:avLst/>
            <a:gdLst/>
            <a:ahLst/>
            <a:cxnLst/>
            <a:rect l="l" t="t" r="r" b="b"/>
            <a:pathLst>
              <a:path w="1857710" h="1175424">
                <a:moveTo>
                  <a:pt x="0" y="0"/>
                </a:moveTo>
                <a:lnTo>
                  <a:pt x="1857710" y="0"/>
                </a:lnTo>
                <a:lnTo>
                  <a:pt x="1857710" y="1175424"/>
                </a:lnTo>
                <a:lnTo>
                  <a:pt x="0" y="1175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3996802" y="4209311"/>
            <a:ext cx="5601776" cy="57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0164904" y="1284388"/>
            <a:ext cx="1462712" cy="90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3310"/>
              </a:lnSpc>
            </a:pPr>
            <a:r>
              <a:rPr lang="en-US" sz="2648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3204491" y="490069"/>
            <a:ext cx="4058051" cy="52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9"/>
              </a:lnSpc>
            </a:pPr>
            <a:r>
              <a:rPr lang="en-US" sz="3006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12656423" y="4189997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1942405" y="6057019"/>
            <a:ext cx="4088416" cy="51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en-US" sz="3029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8319422" y="7908672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356143" y="855635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Freeform 60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1" name="TextBox 61"/>
          <p:cNvSpPr txBox="1"/>
          <p:nvPr/>
        </p:nvSpPr>
        <p:spPr>
          <a:xfrm>
            <a:off x="7142916" y="6105356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yeux 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3577420" y="7063103"/>
            <a:ext cx="1087936" cy="794194"/>
          </a:xfrm>
          <a:custGeom>
            <a:avLst/>
            <a:gdLst/>
            <a:ahLst/>
            <a:cxnLst/>
            <a:rect l="l" t="t" r="r" b="b"/>
            <a:pathLst>
              <a:path w="1087936" h="794194">
                <a:moveTo>
                  <a:pt x="0" y="0"/>
                </a:moveTo>
                <a:lnTo>
                  <a:pt x="1087936" y="0"/>
                </a:lnTo>
                <a:lnTo>
                  <a:pt x="1087936" y="794193"/>
                </a:lnTo>
                <a:lnTo>
                  <a:pt x="0" y="7941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34654" y="5551620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811093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013468" y="3906344"/>
            <a:ext cx="1923246" cy="1216890"/>
          </a:xfrm>
          <a:custGeom>
            <a:avLst/>
            <a:gdLst/>
            <a:ahLst/>
            <a:cxnLst/>
            <a:rect l="l" t="t" r="r" b="b"/>
            <a:pathLst>
              <a:path w="1923246" h="1216890">
                <a:moveTo>
                  <a:pt x="0" y="0"/>
                </a:moveTo>
                <a:lnTo>
                  <a:pt x="1923246" y="0"/>
                </a:lnTo>
                <a:lnTo>
                  <a:pt x="1923246" y="1216891"/>
                </a:lnTo>
                <a:lnTo>
                  <a:pt x="0" y="1216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8671644" y="4157793"/>
            <a:ext cx="4607893" cy="57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</a:pPr>
            <a:r>
              <a:rPr lang="en-US" sz="341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1900533" y="1169979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5"/>
                </a:lnTo>
                <a:lnTo>
                  <a:pt x="0" y="1179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0520130" y="1417536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2121932" y="4051353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5"/>
                </a:lnTo>
                <a:lnTo>
                  <a:pt x="0" y="11792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0895699" y="4311756"/>
            <a:ext cx="4402458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23419" y="8194422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6090907" y="8596030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0908634" y="6807656"/>
            <a:ext cx="1749438" cy="1106917"/>
          </a:xfrm>
          <a:custGeom>
            <a:avLst/>
            <a:gdLst/>
            <a:ahLst/>
            <a:cxnLst/>
            <a:rect l="l" t="t" r="r" b="b"/>
            <a:pathLst>
              <a:path w="1749438" h="1106917">
                <a:moveTo>
                  <a:pt x="0" y="0"/>
                </a:moveTo>
                <a:lnTo>
                  <a:pt x="1749438" y="0"/>
                </a:lnTo>
                <a:lnTo>
                  <a:pt x="1749438" y="1106918"/>
                </a:lnTo>
                <a:lnTo>
                  <a:pt x="0" y="11069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9590280" y="7021743"/>
            <a:ext cx="4396436" cy="550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257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1571591" y="2626911"/>
            <a:ext cx="1736346" cy="1098633"/>
          </a:xfrm>
          <a:custGeom>
            <a:avLst/>
            <a:gdLst/>
            <a:ahLst/>
            <a:cxnLst/>
            <a:rect l="l" t="t" r="r" b="b"/>
            <a:pathLst>
              <a:path w="1736346" h="1098633">
                <a:moveTo>
                  <a:pt x="0" y="0"/>
                </a:moveTo>
                <a:lnTo>
                  <a:pt x="1736346" y="0"/>
                </a:lnTo>
                <a:lnTo>
                  <a:pt x="1736346" y="1098634"/>
                </a:lnTo>
                <a:lnTo>
                  <a:pt x="0" y="1098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9954033" y="0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275582" y="33134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9976431" y="1205239"/>
            <a:ext cx="1848429" cy="1169552"/>
          </a:xfrm>
          <a:custGeom>
            <a:avLst/>
            <a:gdLst/>
            <a:ahLst/>
            <a:cxnLst/>
            <a:rect l="l" t="t" r="r" b="b"/>
            <a:pathLst>
              <a:path w="1848429" h="1169552">
                <a:moveTo>
                  <a:pt x="0" y="0"/>
                </a:moveTo>
                <a:lnTo>
                  <a:pt x="1848429" y="0"/>
                </a:lnTo>
                <a:lnTo>
                  <a:pt x="1848429" y="1169552"/>
                </a:lnTo>
                <a:lnTo>
                  <a:pt x="0" y="1169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3988551" y="1126002"/>
            <a:ext cx="2027700" cy="1282981"/>
          </a:xfrm>
          <a:custGeom>
            <a:avLst/>
            <a:gdLst/>
            <a:ahLst/>
            <a:cxnLst/>
            <a:rect l="l" t="t" r="r" b="b"/>
            <a:pathLst>
              <a:path w="2027700" h="1282981">
                <a:moveTo>
                  <a:pt x="0" y="0"/>
                </a:moveTo>
                <a:lnTo>
                  <a:pt x="2027700" y="0"/>
                </a:lnTo>
                <a:lnTo>
                  <a:pt x="2027700" y="1282981"/>
                </a:lnTo>
                <a:lnTo>
                  <a:pt x="0" y="12829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9920933" y="2643704"/>
            <a:ext cx="1614893" cy="1021787"/>
          </a:xfrm>
          <a:custGeom>
            <a:avLst/>
            <a:gdLst/>
            <a:ahLst/>
            <a:cxnLst/>
            <a:rect l="l" t="t" r="r" b="b"/>
            <a:pathLst>
              <a:path w="1614893" h="1021787">
                <a:moveTo>
                  <a:pt x="0" y="0"/>
                </a:moveTo>
                <a:lnTo>
                  <a:pt x="1614893" y="0"/>
                </a:lnTo>
                <a:lnTo>
                  <a:pt x="1614893" y="1021787"/>
                </a:lnTo>
                <a:lnTo>
                  <a:pt x="0" y="1021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5172069" y="6555657"/>
            <a:ext cx="2039659" cy="1290548"/>
          </a:xfrm>
          <a:custGeom>
            <a:avLst/>
            <a:gdLst/>
            <a:ahLst/>
            <a:cxnLst/>
            <a:rect l="l" t="t" r="r" b="b"/>
            <a:pathLst>
              <a:path w="2039659" h="1290548">
                <a:moveTo>
                  <a:pt x="0" y="0"/>
                </a:moveTo>
                <a:lnTo>
                  <a:pt x="2039659" y="0"/>
                </a:lnTo>
                <a:lnTo>
                  <a:pt x="2039659" y="1290547"/>
                </a:lnTo>
                <a:lnTo>
                  <a:pt x="0" y="12905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3982332" y="6594259"/>
            <a:ext cx="4488588" cy="106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3325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3325"/>
              </a:lnSpc>
            </a:pPr>
            <a:r>
              <a:rPr lang="en-US" sz="3325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3014066" y="6669772"/>
            <a:ext cx="1857710" cy="1175424"/>
          </a:xfrm>
          <a:custGeom>
            <a:avLst/>
            <a:gdLst/>
            <a:ahLst/>
            <a:cxnLst/>
            <a:rect l="l" t="t" r="r" b="b"/>
            <a:pathLst>
              <a:path w="1857710" h="1175424">
                <a:moveTo>
                  <a:pt x="0" y="0"/>
                </a:moveTo>
                <a:lnTo>
                  <a:pt x="1857710" y="0"/>
                </a:lnTo>
                <a:lnTo>
                  <a:pt x="1857710" y="1175424"/>
                </a:lnTo>
                <a:lnTo>
                  <a:pt x="0" y="11754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9702609" y="2763657"/>
            <a:ext cx="5601776" cy="57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0164904" y="1284388"/>
            <a:ext cx="1462712" cy="90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</a:pPr>
            <a:r>
              <a:rPr lang="en-US" sz="2648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3310"/>
              </a:lnSpc>
            </a:pPr>
            <a:r>
              <a:rPr lang="en-US" sz="2648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3006856" y="1452618"/>
            <a:ext cx="4058051" cy="52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9"/>
              </a:lnSpc>
            </a:pPr>
            <a:r>
              <a:rPr lang="en-US" sz="3006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8362229" y="2744342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1900797" y="6971690"/>
            <a:ext cx="4088416" cy="51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en-US" sz="3029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7142916" y="7908672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5" y="0"/>
                </a:lnTo>
                <a:lnTo>
                  <a:pt x="10196885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356143" y="855635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TextBox 60"/>
          <p:cNvSpPr txBox="1"/>
          <p:nvPr/>
        </p:nvSpPr>
        <p:spPr>
          <a:xfrm rot="-385883">
            <a:off x="6669775" y="193985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1" name="TextBox 61"/>
          <p:cNvSpPr txBox="1"/>
          <p:nvPr/>
        </p:nvSpPr>
        <p:spPr>
          <a:xfrm rot="-385883">
            <a:off x="6512423" y="143202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2" name="TextBox 62"/>
          <p:cNvSpPr txBox="1"/>
          <p:nvPr/>
        </p:nvSpPr>
        <p:spPr>
          <a:xfrm rot="-385883">
            <a:off x="6606042" y="2759038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3" name="TextBox 63"/>
          <p:cNvSpPr txBox="1"/>
          <p:nvPr/>
        </p:nvSpPr>
        <p:spPr>
          <a:xfrm rot="-385883">
            <a:off x="6669775" y="418923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4" name="Freeform 64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5" name="TextBox 65"/>
          <p:cNvSpPr txBox="1"/>
          <p:nvPr/>
        </p:nvSpPr>
        <p:spPr>
          <a:xfrm>
            <a:off x="7011260" y="6149900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L'animal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possède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</a:p>
          <a:p>
            <a:pPr algn="ctr">
              <a:lnSpc>
                <a:spcPts val="3123"/>
              </a:lnSpc>
            </a:pP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des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yeux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?</a:t>
            </a:r>
          </a:p>
        </p:txBody>
      </p:sp>
      <p:sp>
        <p:nvSpPr>
          <p:cNvPr id="66" name="TextBox 66"/>
          <p:cNvSpPr txBox="1"/>
          <p:nvPr/>
        </p:nvSpPr>
        <p:spPr>
          <a:xfrm rot="-385883">
            <a:off x="7422130" y="5872010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7" name="TextBox 67"/>
          <p:cNvSpPr txBox="1"/>
          <p:nvPr/>
        </p:nvSpPr>
        <p:spPr>
          <a:xfrm rot="-385883">
            <a:off x="7337701" y="708101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651669" y="344659"/>
            <a:ext cx="6372247" cy="4031895"/>
          </a:xfrm>
          <a:custGeom>
            <a:avLst/>
            <a:gdLst/>
            <a:ahLst/>
            <a:cxnLst/>
            <a:rect l="l" t="t" r="r" b="b"/>
            <a:pathLst>
              <a:path w="6372247" h="4031895">
                <a:moveTo>
                  <a:pt x="0" y="0"/>
                </a:moveTo>
                <a:lnTo>
                  <a:pt x="6372247" y="0"/>
                </a:lnTo>
                <a:lnTo>
                  <a:pt x="6372247" y="4031894"/>
                </a:lnTo>
                <a:lnTo>
                  <a:pt x="0" y="40318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6280435" y="1345286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AE225B"/>
                </a:solidFill>
                <a:latin typeface="Adigiana Toybox"/>
              </a:rPr>
              <a:t>Des poissons</a:t>
            </a:r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565295" y="4452682"/>
            <a:ext cx="5521330" cy="5442934"/>
          </a:xfrm>
          <a:custGeom>
            <a:avLst/>
            <a:gdLst/>
            <a:ahLst/>
            <a:cxnLst/>
            <a:rect l="l" t="t" r="r" b="b"/>
            <a:pathLst>
              <a:path w="5521330" h="5442934">
                <a:moveTo>
                  <a:pt x="0" y="0"/>
                </a:moveTo>
                <a:lnTo>
                  <a:pt x="5521329" y="0"/>
                </a:lnTo>
                <a:lnTo>
                  <a:pt x="5521329" y="5442934"/>
                </a:lnTo>
                <a:lnTo>
                  <a:pt x="0" y="54429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8657499" y="4869631"/>
            <a:ext cx="8185035" cy="4538369"/>
          </a:xfrm>
          <a:custGeom>
            <a:avLst/>
            <a:gdLst/>
            <a:ahLst/>
            <a:cxnLst/>
            <a:rect l="l" t="t" r="r" b="b"/>
            <a:pathLst>
              <a:path w="8185035" h="4538369">
                <a:moveTo>
                  <a:pt x="0" y="0"/>
                </a:moveTo>
                <a:lnTo>
                  <a:pt x="8185035" y="0"/>
                </a:lnTo>
                <a:lnTo>
                  <a:pt x="8185035" y="4538369"/>
                </a:lnTo>
                <a:lnTo>
                  <a:pt x="0" y="453836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119235" y="7063140"/>
            <a:ext cx="859730" cy="627603"/>
          </a:xfrm>
          <a:custGeom>
            <a:avLst/>
            <a:gdLst/>
            <a:ahLst/>
            <a:cxnLst/>
            <a:rect l="l" t="t" r="r" b="b"/>
            <a:pathLst>
              <a:path w="859730" h="627603">
                <a:moveTo>
                  <a:pt x="0" y="0"/>
                </a:moveTo>
                <a:lnTo>
                  <a:pt x="859730" y="0"/>
                </a:lnTo>
                <a:lnTo>
                  <a:pt x="859730" y="627603"/>
                </a:lnTo>
                <a:lnTo>
                  <a:pt x="0" y="6276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34654" y="5551620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811093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2708608" y="3906520"/>
            <a:ext cx="1923246" cy="1216890"/>
          </a:xfrm>
          <a:custGeom>
            <a:avLst/>
            <a:gdLst/>
            <a:ahLst/>
            <a:cxnLst/>
            <a:rect l="l" t="t" r="r" b="b"/>
            <a:pathLst>
              <a:path w="1923246" h="1216890">
                <a:moveTo>
                  <a:pt x="0" y="0"/>
                </a:moveTo>
                <a:lnTo>
                  <a:pt x="1923246" y="0"/>
                </a:lnTo>
                <a:lnTo>
                  <a:pt x="1923246" y="1216890"/>
                </a:lnTo>
                <a:lnTo>
                  <a:pt x="0" y="12168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11365971" y="4137600"/>
            <a:ext cx="4607893" cy="57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9"/>
              </a:lnSpc>
            </a:pPr>
            <a:r>
              <a:rPr lang="en-US" sz="341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4342845" y="1087220"/>
            <a:ext cx="1676429" cy="1060722"/>
          </a:xfrm>
          <a:custGeom>
            <a:avLst/>
            <a:gdLst/>
            <a:ahLst/>
            <a:cxnLst/>
            <a:rect l="l" t="t" r="r" b="b"/>
            <a:pathLst>
              <a:path w="1676429" h="1060722">
                <a:moveTo>
                  <a:pt x="0" y="0"/>
                </a:moveTo>
                <a:lnTo>
                  <a:pt x="1676429" y="0"/>
                </a:lnTo>
                <a:lnTo>
                  <a:pt x="1676429" y="1060722"/>
                </a:lnTo>
                <a:lnTo>
                  <a:pt x="0" y="1060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3101116" y="1322234"/>
            <a:ext cx="4212960" cy="5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121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4647151" y="3992238"/>
            <a:ext cx="1863811" cy="1179284"/>
          </a:xfrm>
          <a:custGeom>
            <a:avLst/>
            <a:gdLst/>
            <a:ahLst/>
            <a:cxnLst/>
            <a:rect l="l" t="t" r="r" b="b"/>
            <a:pathLst>
              <a:path w="1863811" h="1179284">
                <a:moveTo>
                  <a:pt x="0" y="0"/>
                </a:moveTo>
                <a:lnTo>
                  <a:pt x="1863811" y="0"/>
                </a:lnTo>
                <a:lnTo>
                  <a:pt x="1863811" y="1179284"/>
                </a:lnTo>
                <a:lnTo>
                  <a:pt x="0" y="1179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3420917" y="4252641"/>
            <a:ext cx="4402458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23419" y="8194422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6090907" y="8596030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3010254" y="6861276"/>
            <a:ext cx="1382476" cy="874730"/>
          </a:xfrm>
          <a:custGeom>
            <a:avLst/>
            <a:gdLst/>
            <a:ahLst/>
            <a:cxnLst/>
            <a:rect l="l" t="t" r="r" b="b"/>
            <a:pathLst>
              <a:path w="1382476" h="874730">
                <a:moveTo>
                  <a:pt x="0" y="0"/>
                </a:moveTo>
                <a:lnTo>
                  <a:pt x="1382476" y="0"/>
                </a:lnTo>
                <a:lnTo>
                  <a:pt x="1382476" y="874730"/>
                </a:lnTo>
                <a:lnTo>
                  <a:pt x="0" y="8747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11967812" y="7018501"/>
            <a:ext cx="3474238" cy="44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3"/>
              </a:lnSpc>
            </a:pPr>
            <a:r>
              <a:rPr lang="en-US" sz="2573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879371" y="2712636"/>
            <a:ext cx="1736346" cy="1098633"/>
          </a:xfrm>
          <a:custGeom>
            <a:avLst/>
            <a:gdLst/>
            <a:ahLst/>
            <a:cxnLst/>
            <a:rect l="l" t="t" r="r" b="b"/>
            <a:pathLst>
              <a:path w="1736346" h="1098633">
                <a:moveTo>
                  <a:pt x="0" y="0"/>
                </a:moveTo>
                <a:lnTo>
                  <a:pt x="1736346" y="0"/>
                </a:lnTo>
                <a:lnTo>
                  <a:pt x="1736346" y="1098634"/>
                </a:lnTo>
                <a:lnTo>
                  <a:pt x="0" y="1098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0275195" y="43413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575681" y="34649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12612186" y="1118935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4" y="0"/>
                </a:lnTo>
                <a:lnTo>
                  <a:pt x="1662594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6220939" y="1047664"/>
            <a:ext cx="1823841" cy="1153994"/>
          </a:xfrm>
          <a:custGeom>
            <a:avLst/>
            <a:gdLst/>
            <a:ahLst/>
            <a:cxnLst/>
            <a:rect l="l" t="t" r="r" b="b"/>
            <a:pathLst>
              <a:path w="1823841" h="1153994">
                <a:moveTo>
                  <a:pt x="0" y="0"/>
                </a:moveTo>
                <a:lnTo>
                  <a:pt x="1823841" y="0"/>
                </a:lnTo>
                <a:lnTo>
                  <a:pt x="1823841" y="1153993"/>
                </a:lnTo>
                <a:lnTo>
                  <a:pt x="0" y="11539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12228713" y="2729429"/>
            <a:ext cx="1614893" cy="1021787"/>
          </a:xfrm>
          <a:custGeom>
            <a:avLst/>
            <a:gdLst/>
            <a:ahLst/>
            <a:cxnLst/>
            <a:rect l="l" t="t" r="r" b="b"/>
            <a:pathLst>
              <a:path w="1614893" h="1021787">
                <a:moveTo>
                  <a:pt x="0" y="0"/>
                </a:moveTo>
                <a:lnTo>
                  <a:pt x="1614892" y="0"/>
                </a:lnTo>
                <a:lnTo>
                  <a:pt x="1614892" y="1021787"/>
                </a:lnTo>
                <a:lnTo>
                  <a:pt x="0" y="10217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6379390" y="6662136"/>
            <a:ext cx="1611819" cy="1019842"/>
          </a:xfrm>
          <a:custGeom>
            <a:avLst/>
            <a:gdLst/>
            <a:ahLst/>
            <a:cxnLst/>
            <a:rect l="l" t="t" r="r" b="b"/>
            <a:pathLst>
              <a:path w="1611819" h="1019842">
                <a:moveTo>
                  <a:pt x="0" y="0"/>
                </a:moveTo>
                <a:lnTo>
                  <a:pt x="1611819" y="0"/>
                </a:lnTo>
                <a:lnTo>
                  <a:pt x="1611819" y="1019842"/>
                </a:lnTo>
                <a:lnTo>
                  <a:pt x="0" y="10198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5408782" y="6680686"/>
            <a:ext cx="3547061" cy="854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2627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2627"/>
              </a:lnSpc>
            </a:pPr>
            <a:r>
              <a:rPr lang="en-US" sz="2627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4674050" y="6752314"/>
            <a:ext cx="1468036" cy="928867"/>
          </a:xfrm>
          <a:custGeom>
            <a:avLst/>
            <a:gdLst/>
            <a:ahLst/>
            <a:cxnLst/>
            <a:rect l="l" t="t" r="r" b="b"/>
            <a:pathLst>
              <a:path w="1468036" h="928867">
                <a:moveTo>
                  <a:pt x="0" y="0"/>
                </a:moveTo>
                <a:lnTo>
                  <a:pt x="1468037" y="0"/>
                </a:lnTo>
                <a:lnTo>
                  <a:pt x="1468037" y="928867"/>
                </a:lnTo>
                <a:lnTo>
                  <a:pt x="0" y="9288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2010389" y="2849382"/>
            <a:ext cx="5601776" cy="57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2781711" y="1193906"/>
            <a:ext cx="1315655" cy="80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2977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5337966" y="1344264"/>
            <a:ext cx="3650067" cy="46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5"/>
              </a:lnSpc>
            </a:pPr>
            <a:r>
              <a:rPr lang="en-US" sz="2704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10670009" y="2830067"/>
            <a:ext cx="4683862" cy="59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3470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3794279" y="6988440"/>
            <a:ext cx="3230829" cy="40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1"/>
              </a:lnSpc>
            </a:pPr>
            <a:r>
              <a:rPr lang="en-US" sz="2393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L'animal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possède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</a:p>
          <a:p>
            <a:pPr algn="ctr">
              <a:lnSpc>
                <a:spcPts val="3123"/>
              </a:lnSpc>
            </a:pP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des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tentacules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7142916" y="7908672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5" y="0"/>
                </a:lnTo>
                <a:lnTo>
                  <a:pt x="10196885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356143" y="855635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TextBox 60"/>
          <p:cNvSpPr txBox="1"/>
          <p:nvPr/>
        </p:nvSpPr>
        <p:spPr>
          <a:xfrm rot="-385883">
            <a:off x="8074630" y="39104"/>
            <a:ext cx="2868953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1" name="TextBox 61"/>
          <p:cNvSpPr txBox="1"/>
          <p:nvPr/>
        </p:nvSpPr>
        <p:spPr>
          <a:xfrm rot="-385883">
            <a:off x="6669775" y="142144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2" name="TextBox 62"/>
          <p:cNvSpPr txBox="1"/>
          <p:nvPr/>
        </p:nvSpPr>
        <p:spPr>
          <a:xfrm rot="-385883">
            <a:off x="6726321" y="271590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3" name="TextBox 63"/>
          <p:cNvSpPr txBox="1"/>
          <p:nvPr/>
        </p:nvSpPr>
        <p:spPr>
          <a:xfrm rot="-385883">
            <a:off x="6771871" y="421542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4" name="Freeform 64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5" name="TextBox 65"/>
          <p:cNvSpPr txBox="1"/>
          <p:nvPr/>
        </p:nvSpPr>
        <p:spPr>
          <a:xfrm>
            <a:off x="7012597" y="6103730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L'animal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possède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</a:t>
            </a:r>
          </a:p>
          <a:p>
            <a:pPr algn="ctr">
              <a:lnSpc>
                <a:spcPts val="3123"/>
              </a:lnSpc>
            </a:pP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des </a:t>
            </a:r>
            <a:r>
              <a:rPr lang="en-US" sz="2231" u="sng" dirty="0" err="1">
                <a:solidFill>
                  <a:srgbClr val="504E91"/>
                </a:solidFill>
                <a:latin typeface="Adigiana Toybox"/>
              </a:rPr>
              <a:t>yeux</a:t>
            </a:r>
            <a:r>
              <a:rPr lang="en-US" sz="2231" u="sng" dirty="0">
                <a:solidFill>
                  <a:srgbClr val="504E91"/>
                </a:solidFill>
                <a:latin typeface="Adigiana Toybox"/>
              </a:rPr>
              <a:t> ?</a:t>
            </a:r>
          </a:p>
        </p:txBody>
      </p:sp>
      <p:sp>
        <p:nvSpPr>
          <p:cNvPr id="66" name="TextBox 66"/>
          <p:cNvSpPr txBox="1"/>
          <p:nvPr/>
        </p:nvSpPr>
        <p:spPr>
          <a:xfrm rot="-385883">
            <a:off x="7422130" y="5872010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7" name="TextBox 67"/>
          <p:cNvSpPr txBox="1"/>
          <p:nvPr/>
        </p:nvSpPr>
        <p:spPr>
          <a:xfrm rot="-385883">
            <a:off x="7884951" y="7073653"/>
            <a:ext cx="4592457" cy="72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3"/>
              </a:lnSpc>
            </a:pPr>
            <a:r>
              <a:rPr lang="en-US" sz="4302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8" name="Freeform 68"/>
          <p:cNvSpPr/>
          <p:nvPr/>
        </p:nvSpPr>
        <p:spPr>
          <a:xfrm>
            <a:off x="10331850" y="1174009"/>
            <a:ext cx="2053796" cy="1299493"/>
          </a:xfrm>
          <a:custGeom>
            <a:avLst/>
            <a:gdLst/>
            <a:ahLst/>
            <a:cxnLst/>
            <a:rect l="l" t="t" r="r" b="b"/>
            <a:pathLst>
              <a:path w="2053796" h="1299493">
                <a:moveTo>
                  <a:pt x="0" y="0"/>
                </a:moveTo>
                <a:lnTo>
                  <a:pt x="2053796" y="0"/>
                </a:lnTo>
                <a:lnTo>
                  <a:pt x="2053796" y="1299493"/>
                </a:lnTo>
                <a:lnTo>
                  <a:pt x="0" y="129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9" name="TextBox 69"/>
          <p:cNvSpPr txBox="1"/>
          <p:nvPr/>
        </p:nvSpPr>
        <p:spPr>
          <a:xfrm rot="-1161">
            <a:off x="10366555" y="1333264"/>
            <a:ext cx="1984385" cy="10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u="sng">
                <a:solidFill>
                  <a:srgbClr val="504E91"/>
                </a:solidFill>
                <a:latin typeface="Adigiana Toybox"/>
              </a:rPr>
              <a:t>Il a des bras tout autour du corps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36041" y="2961346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324998" y="2570065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6" y="0"/>
                </a:lnTo>
                <a:lnTo>
                  <a:pt x="1893226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2" name="TextBox 72"/>
          <p:cNvSpPr txBox="1"/>
          <p:nvPr/>
        </p:nvSpPr>
        <p:spPr>
          <a:xfrm>
            <a:off x="9636041" y="2712219"/>
            <a:ext cx="3227915" cy="8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Le corps </a:t>
            </a:r>
          </a:p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est aplati</a:t>
            </a:r>
          </a:p>
        </p:txBody>
      </p:sp>
      <p:sp>
        <p:nvSpPr>
          <p:cNvPr id="73" name="Freeform 73"/>
          <p:cNvSpPr/>
          <p:nvPr/>
        </p:nvSpPr>
        <p:spPr>
          <a:xfrm>
            <a:off x="10299154" y="3834635"/>
            <a:ext cx="2264550" cy="1432843"/>
          </a:xfrm>
          <a:custGeom>
            <a:avLst/>
            <a:gdLst/>
            <a:ahLst/>
            <a:cxnLst/>
            <a:rect l="l" t="t" r="r" b="b"/>
            <a:pathLst>
              <a:path w="2264550" h="1432843">
                <a:moveTo>
                  <a:pt x="0" y="0"/>
                </a:moveTo>
                <a:lnTo>
                  <a:pt x="2264550" y="0"/>
                </a:lnTo>
                <a:lnTo>
                  <a:pt x="2264550" y="1432843"/>
                </a:lnTo>
                <a:lnTo>
                  <a:pt x="0" y="143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4" name="TextBox 74"/>
          <p:cNvSpPr txBox="1"/>
          <p:nvPr/>
        </p:nvSpPr>
        <p:spPr>
          <a:xfrm>
            <a:off x="9817471" y="4177535"/>
            <a:ext cx="3227915" cy="72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Il a des nageoires</a:t>
            </a:r>
          </a:p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pectorales</a:t>
            </a:r>
          </a:p>
        </p:txBody>
      </p:sp>
      <p:sp>
        <p:nvSpPr>
          <p:cNvPr id="75" name="Freeform 75"/>
          <p:cNvSpPr/>
          <p:nvPr/>
        </p:nvSpPr>
        <p:spPr>
          <a:xfrm rot="-341193">
            <a:off x="10982812" y="6782144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6" name="TextBox 76"/>
          <p:cNvSpPr txBox="1"/>
          <p:nvPr/>
        </p:nvSpPr>
        <p:spPr>
          <a:xfrm rot="-385883">
            <a:off x="10186670" y="6983431"/>
            <a:ext cx="3474238" cy="8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474" u="sng">
                <a:solidFill>
                  <a:srgbClr val="504E91"/>
                </a:solidFill>
                <a:latin typeface="Adigiana Toybox"/>
              </a:rPr>
              <a:t>L'animal est</a:t>
            </a:r>
          </a:p>
          <a:p>
            <a:pPr algn="ctr">
              <a:lnSpc>
                <a:spcPts val="3463"/>
              </a:lnSpc>
            </a:pPr>
            <a:r>
              <a:rPr lang="en-US" sz="2473" u="sng">
                <a:solidFill>
                  <a:srgbClr val="504E91"/>
                </a:solidFill>
                <a:latin typeface="Adigiana Toybox"/>
              </a:rPr>
              <a:t>fixé au sol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05600" y="9098650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1"/>
                </a:lnTo>
                <a:lnTo>
                  <a:pt x="0" y="5047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076497" y="6934220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34654" y="5551620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811093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387161" y="4089299"/>
            <a:ext cx="1106383" cy="700039"/>
          </a:xfrm>
          <a:custGeom>
            <a:avLst/>
            <a:gdLst/>
            <a:ahLst/>
            <a:cxnLst/>
            <a:rect l="l" t="t" r="r" b="b"/>
            <a:pathLst>
              <a:path w="1106383" h="700039">
                <a:moveTo>
                  <a:pt x="0" y="0"/>
                </a:moveTo>
                <a:lnTo>
                  <a:pt x="1106383" y="0"/>
                </a:lnTo>
                <a:lnTo>
                  <a:pt x="1106383" y="700038"/>
                </a:lnTo>
                <a:lnTo>
                  <a:pt x="0" y="700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12645587" y="4200235"/>
            <a:ext cx="2650775" cy="32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196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3096137" y="1357488"/>
            <a:ext cx="1676429" cy="1060722"/>
          </a:xfrm>
          <a:custGeom>
            <a:avLst/>
            <a:gdLst/>
            <a:ahLst/>
            <a:cxnLst/>
            <a:rect l="l" t="t" r="r" b="b"/>
            <a:pathLst>
              <a:path w="1676429" h="1060722">
                <a:moveTo>
                  <a:pt x="0" y="0"/>
                </a:moveTo>
                <a:lnTo>
                  <a:pt x="1676429" y="0"/>
                </a:lnTo>
                <a:lnTo>
                  <a:pt x="1676429" y="1060722"/>
                </a:lnTo>
                <a:lnTo>
                  <a:pt x="0" y="1060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1905582" y="1564135"/>
            <a:ext cx="4212960" cy="519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121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3380225" y="4685662"/>
            <a:ext cx="1072192" cy="678405"/>
          </a:xfrm>
          <a:custGeom>
            <a:avLst/>
            <a:gdLst/>
            <a:ahLst/>
            <a:cxnLst/>
            <a:rect l="l" t="t" r="r" b="b"/>
            <a:pathLst>
              <a:path w="1072192" h="678405">
                <a:moveTo>
                  <a:pt x="0" y="0"/>
                </a:moveTo>
                <a:lnTo>
                  <a:pt x="1072192" y="0"/>
                </a:lnTo>
                <a:lnTo>
                  <a:pt x="1072192" y="678405"/>
                </a:lnTo>
                <a:lnTo>
                  <a:pt x="0" y="678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2649775" y="4843653"/>
            <a:ext cx="2532595" cy="33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1996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262463" y="8706639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5845626" y="8975853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3650314" y="7307948"/>
            <a:ext cx="1040788" cy="658535"/>
          </a:xfrm>
          <a:custGeom>
            <a:avLst/>
            <a:gdLst/>
            <a:ahLst/>
            <a:cxnLst/>
            <a:rect l="l" t="t" r="r" b="b"/>
            <a:pathLst>
              <a:path w="1040788" h="658535">
                <a:moveTo>
                  <a:pt x="0" y="0"/>
                </a:moveTo>
                <a:lnTo>
                  <a:pt x="1040787" y="0"/>
                </a:lnTo>
                <a:lnTo>
                  <a:pt x="1040787" y="658535"/>
                </a:lnTo>
                <a:lnTo>
                  <a:pt x="0" y="6585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12870159" y="7503688"/>
            <a:ext cx="2615558" cy="33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2"/>
              </a:lnSpc>
            </a:pPr>
            <a:r>
              <a:rPr lang="en-US" sz="1937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375158" y="3328993"/>
            <a:ext cx="1118386" cy="707633"/>
          </a:xfrm>
          <a:custGeom>
            <a:avLst/>
            <a:gdLst/>
            <a:ahLst/>
            <a:cxnLst/>
            <a:rect l="l" t="t" r="r" b="b"/>
            <a:pathLst>
              <a:path w="1118386" h="707633">
                <a:moveTo>
                  <a:pt x="0" y="0"/>
                </a:moveTo>
                <a:lnTo>
                  <a:pt x="1118386" y="0"/>
                </a:lnTo>
                <a:lnTo>
                  <a:pt x="1118386" y="707634"/>
                </a:lnTo>
                <a:lnTo>
                  <a:pt x="0" y="707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0275195" y="43413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575681" y="34649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13051980" y="404607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3" y="0"/>
                </a:lnTo>
                <a:lnTo>
                  <a:pt x="1662593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4772250" y="1306160"/>
            <a:ext cx="1823841" cy="1153994"/>
          </a:xfrm>
          <a:custGeom>
            <a:avLst/>
            <a:gdLst/>
            <a:ahLst/>
            <a:cxnLst/>
            <a:rect l="l" t="t" r="r" b="b"/>
            <a:pathLst>
              <a:path w="1823841" h="1153994">
                <a:moveTo>
                  <a:pt x="0" y="0"/>
                </a:moveTo>
                <a:lnTo>
                  <a:pt x="1823841" y="0"/>
                </a:lnTo>
                <a:lnTo>
                  <a:pt x="1823841" y="1153994"/>
                </a:lnTo>
                <a:lnTo>
                  <a:pt x="0" y="1153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13433267" y="2621064"/>
            <a:ext cx="1100815" cy="696516"/>
          </a:xfrm>
          <a:custGeom>
            <a:avLst/>
            <a:gdLst/>
            <a:ahLst/>
            <a:cxnLst/>
            <a:rect l="l" t="t" r="r" b="b"/>
            <a:pathLst>
              <a:path w="1100815" h="696516">
                <a:moveTo>
                  <a:pt x="0" y="0"/>
                </a:moveTo>
                <a:lnTo>
                  <a:pt x="1100815" y="0"/>
                </a:lnTo>
                <a:lnTo>
                  <a:pt x="1100815" y="696516"/>
                </a:lnTo>
                <a:lnTo>
                  <a:pt x="0" y="696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3535067" y="5782585"/>
            <a:ext cx="1213448" cy="767781"/>
          </a:xfrm>
          <a:custGeom>
            <a:avLst/>
            <a:gdLst/>
            <a:ahLst/>
            <a:cxnLst/>
            <a:rect l="l" t="t" r="r" b="b"/>
            <a:pathLst>
              <a:path w="1213448" h="767781">
                <a:moveTo>
                  <a:pt x="0" y="0"/>
                </a:moveTo>
                <a:lnTo>
                  <a:pt x="1213448" y="0"/>
                </a:lnTo>
                <a:lnTo>
                  <a:pt x="1213448" y="767781"/>
                </a:lnTo>
                <a:lnTo>
                  <a:pt x="0" y="767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2740694" y="5857613"/>
            <a:ext cx="2670381" cy="62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9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1978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3609620" y="6597126"/>
            <a:ext cx="1105202" cy="699291"/>
          </a:xfrm>
          <a:custGeom>
            <a:avLst/>
            <a:gdLst/>
            <a:ahLst/>
            <a:cxnLst/>
            <a:rect l="l" t="t" r="r" b="b"/>
            <a:pathLst>
              <a:path w="1105202" h="699291">
                <a:moveTo>
                  <a:pt x="0" y="0"/>
                </a:moveTo>
                <a:lnTo>
                  <a:pt x="1105201" y="0"/>
                </a:lnTo>
                <a:lnTo>
                  <a:pt x="1105201" y="699291"/>
                </a:lnTo>
                <a:lnTo>
                  <a:pt x="0" y="6992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2080455" y="3475649"/>
            <a:ext cx="3862383" cy="39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32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3225449" y="499155"/>
            <a:ext cx="1315655" cy="80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2977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3886581" y="1621394"/>
            <a:ext cx="3650067" cy="46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5"/>
              </a:lnSpc>
            </a:pPr>
            <a:r>
              <a:rPr lang="en-US" sz="2704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12363748" y="2732857"/>
            <a:ext cx="3215616" cy="4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382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3001469" y="6810365"/>
            <a:ext cx="2432308" cy="31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2"/>
              </a:lnSpc>
            </a:pPr>
            <a:r>
              <a:rPr lang="en-US" sz="1802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7081960" y="8420889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5" y="0"/>
                </a:lnTo>
                <a:lnTo>
                  <a:pt x="10196885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295187" y="906857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TextBox 60"/>
          <p:cNvSpPr txBox="1"/>
          <p:nvPr/>
        </p:nvSpPr>
        <p:spPr>
          <a:xfrm rot="-385883">
            <a:off x="8074630" y="39104"/>
            <a:ext cx="2868953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1" name="TextBox 61"/>
          <p:cNvSpPr txBox="1"/>
          <p:nvPr/>
        </p:nvSpPr>
        <p:spPr>
          <a:xfrm rot="-385883">
            <a:off x="6669775" y="142144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2" name="TextBox 62"/>
          <p:cNvSpPr txBox="1"/>
          <p:nvPr/>
        </p:nvSpPr>
        <p:spPr>
          <a:xfrm rot="-385883">
            <a:off x="6726321" y="271590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3" name="TextBox 63"/>
          <p:cNvSpPr txBox="1"/>
          <p:nvPr/>
        </p:nvSpPr>
        <p:spPr>
          <a:xfrm rot="-385883">
            <a:off x="6771871" y="421542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4" name="Freeform 64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5" name="TextBox 65"/>
          <p:cNvSpPr txBox="1"/>
          <p:nvPr/>
        </p:nvSpPr>
        <p:spPr>
          <a:xfrm>
            <a:off x="7142916" y="6105356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yeux ?</a:t>
            </a:r>
          </a:p>
        </p:txBody>
      </p:sp>
      <p:sp>
        <p:nvSpPr>
          <p:cNvPr id="66" name="TextBox 66"/>
          <p:cNvSpPr txBox="1"/>
          <p:nvPr/>
        </p:nvSpPr>
        <p:spPr>
          <a:xfrm rot="-385883">
            <a:off x="7422130" y="5872010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7" name="TextBox 67"/>
          <p:cNvSpPr txBox="1"/>
          <p:nvPr/>
        </p:nvSpPr>
        <p:spPr>
          <a:xfrm rot="-385883">
            <a:off x="7941498" y="7225021"/>
            <a:ext cx="4592457" cy="72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3"/>
              </a:lnSpc>
            </a:pPr>
            <a:r>
              <a:rPr lang="en-US" sz="4302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8" name="Freeform 68"/>
          <p:cNvSpPr/>
          <p:nvPr/>
        </p:nvSpPr>
        <p:spPr>
          <a:xfrm>
            <a:off x="10331850" y="1174009"/>
            <a:ext cx="2053796" cy="1299493"/>
          </a:xfrm>
          <a:custGeom>
            <a:avLst/>
            <a:gdLst/>
            <a:ahLst/>
            <a:cxnLst/>
            <a:rect l="l" t="t" r="r" b="b"/>
            <a:pathLst>
              <a:path w="2053796" h="1299493">
                <a:moveTo>
                  <a:pt x="0" y="0"/>
                </a:moveTo>
                <a:lnTo>
                  <a:pt x="2053796" y="0"/>
                </a:lnTo>
                <a:lnTo>
                  <a:pt x="2053796" y="1299493"/>
                </a:lnTo>
                <a:lnTo>
                  <a:pt x="0" y="129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9" name="TextBox 69"/>
          <p:cNvSpPr txBox="1"/>
          <p:nvPr/>
        </p:nvSpPr>
        <p:spPr>
          <a:xfrm rot="-1161">
            <a:off x="10366555" y="1333264"/>
            <a:ext cx="1984385" cy="10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u="sng">
                <a:solidFill>
                  <a:srgbClr val="504E91"/>
                </a:solidFill>
                <a:latin typeface="Adigiana Toybox"/>
              </a:rPr>
              <a:t>Il a des bras tout autour du corps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36041" y="2961346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324998" y="2570065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6" y="0"/>
                </a:lnTo>
                <a:lnTo>
                  <a:pt x="1893226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2" name="TextBox 72"/>
          <p:cNvSpPr txBox="1"/>
          <p:nvPr/>
        </p:nvSpPr>
        <p:spPr>
          <a:xfrm>
            <a:off x="9636041" y="2712219"/>
            <a:ext cx="3227915" cy="8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Le corps </a:t>
            </a:r>
          </a:p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est aplati</a:t>
            </a:r>
          </a:p>
        </p:txBody>
      </p:sp>
      <p:sp>
        <p:nvSpPr>
          <p:cNvPr id="73" name="Freeform 73"/>
          <p:cNvSpPr/>
          <p:nvPr/>
        </p:nvSpPr>
        <p:spPr>
          <a:xfrm>
            <a:off x="10299154" y="3834635"/>
            <a:ext cx="2264550" cy="1432843"/>
          </a:xfrm>
          <a:custGeom>
            <a:avLst/>
            <a:gdLst/>
            <a:ahLst/>
            <a:cxnLst/>
            <a:rect l="l" t="t" r="r" b="b"/>
            <a:pathLst>
              <a:path w="2264550" h="1432843">
                <a:moveTo>
                  <a:pt x="0" y="0"/>
                </a:moveTo>
                <a:lnTo>
                  <a:pt x="2264550" y="0"/>
                </a:lnTo>
                <a:lnTo>
                  <a:pt x="2264550" y="1432843"/>
                </a:lnTo>
                <a:lnTo>
                  <a:pt x="0" y="143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4" name="TextBox 74"/>
          <p:cNvSpPr txBox="1"/>
          <p:nvPr/>
        </p:nvSpPr>
        <p:spPr>
          <a:xfrm>
            <a:off x="9817471" y="4177535"/>
            <a:ext cx="3227915" cy="72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Il a des nageoires</a:t>
            </a:r>
          </a:p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pectorales</a:t>
            </a:r>
          </a:p>
        </p:txBody>
      </p:sp>
      <p:sp>
        <p:nvSpPr>
          <p:cNvPr id="75" name="Freeform 75"/>
          <p:cNvSpPr/>
          <p:nvPr/>
        </p:nvSpPr>
        <p:spPr>
          <a:xfrm rot="-341193">
            <a:off x="10982812" y="6782144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6" name="TextBox 76"/>
          <p:cNvSpPr txBox="1"/>
          <p:nvPr/>
        </p:nvSpPr>
        <p:spPr>
          <a:xfrm rot="-385883">
            <a:off x="10186670" y="6983431"/>
            <a:ext cx="3474238" cy="8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474" u="sng">
                <a:solidFill>
                  <a:srgbClr val="504E91"/>
                </a:solidFill>
                <a:latin typeface="Adigiana Toybox"/>
              </a:rPr>
              <a:t>L'animal est</a:t>
            </a:r>
          </a:p>
          <a:p>
            <a:pPr algn="ctr">
              <a:lnSpc>
                <a:spcPts val="3463"/>
              </a:lnSpc>
            </a:pPr>
            <a:r>
              <a:rPr lang="en-US" sz="2473" u="sng">
                <a:solidFill>
                  <a:srgbClr val="504E91"/>
                </a:solidFill>
                <a:latin typeface="Adigiana Toybox"/>
              </a:rPr>
              <a:t>fixé au sol</a:t>
            </a:r>
          </a:p>
        </p:txBody>
      </p:sp>
      <p:sp>
        <p:nvSpPr>
          <p:cNvPr id="77" name="TextBox 77"/>
          <p:cNvSpPr txBox="1"/>
          <p:nvPr/>
        </p:nvSpPr>
        <p:spPr>
          <a:xfrm rot="-385883">
            <a:off x="11859915" y="905917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78" name="TextBox 78"/>
          <p:cNvSpPr txBox="1"/>
          <p:nvPr/>
        </p:nvSpPr>
        <p:spPr>
          <a:xfrm rot="-385883">
            <a:off x="11792613" y="178989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79" name="TextBox 79"/>
          <p:cNvSpPr txBox="1"/>
          <p:nvPr/>
        </p:nvSpPr>
        <p:spPr>
          <a:xfrm rot="-385883">
            <a:off x="12013036" y="2637051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0" name="TextBox 80"/>
          <p:cNvSpPr txBox="1"/>
          <p:nvPr/>
        </p:nvSpPr>
        <p:spPr>
          <a:xfrm rot="-385883">
            <a:off x="12040836" y="420898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1" name="TextBox 81"/>
          <p:cNvSpPr txBox="1"/>
          <p:nvPr/>
        </p:nvSpPr>
        <p:spPr>
          <a:xfrm rot="-385883">
            <a:off x="11881761" y="340230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2" name="TextBox 82"/>
          <p:cNvSpPr txBox="1"/>
          <p:nvPr/>
        </p:nvSpPr>
        <p:spPr>
          <a:xfrm rot="-385883">
            <a:off x="12013528" y="4781975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3" name="TextBox 83"/>
          <p:cNvSpPr txBox="1"/>
          <p:nvPr/>
        </p:nvSpPr>
        <p:spPr>
          <a:xfrm rot="-385883">
            <a:off x="12288067" y="641106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4" name="TextBox 84"/>
          <p:cNvSpPr txBox="1"/>
          <p:nvPr/>
        </p:nvSpPr>
        <p:spPr>
          <a:xfrm rot="-385883">
            <a:off x="12234039" y="7389374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34654" y="5551620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749596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387161" y="4089299"/>
            <a:ext cx="1106383" cy="700039"/>
          </a:xfrm>
          <a:custGeom>
            <a:avLst/>
            <a:gdLst/>
            <a:ahLst/>
            <a:cxnLst/>
            <a:rect l="l" t="t" r="r" b="b"/>
            <a:pathLst>
              <a:path w="1106383" h="700039">
                <a:moveTo>
                  <a:pt x="0" y="0"/>
                </a:moveTo>
                <a:lnTo>
                  <a:pt x="1106383" y="0"/>
                </a:lnTo>
                <a:lnTo>
                  <a:pt x="1106383" y="700038"/>
                </a:lnTo>
                <a:lnTo>
                  <a:pt x="0" y="700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12645587" y="4200235"/>
            <a:ext cx="2650775" cy="32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196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5178950" y="1663864"/>
            <a:ext cx="973524" cy="615975"/>
          </a:xfrm>
          <a:custGeom>
            <a:avLst/>
            <a:gdLst/>
            <a:ahLst/>
            <a:cxnLst/>
            <a:rect l="l" t="t" r="r" b="b"/>
            <a:pathLst>
              <a:path w="973524" h="615975">
                <a:moveTo>
                  <a:pt x="0" y="0"/>
                </a:moveTo>
                <a:lnTo>
                  <a:pt x="973524" y="0"/>
                </a:lnTo>
                <a:lnTo>
                  <a:pt x="973524" y="615975"/>
                </a:lnTo>
                <a:lnTo>
                  <a:pt x="0" y="615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4487670" y="1773424"/>
            <a:ext cx="2446520" cy="31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7"/>
              </a:lnSpc>
            </a:pPr>
            <a:r>
              <a:rPr lang="en-US" sz="1812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3380225" y="4685662"/>
            <a:ext cx="1072192" cy="678405"/>
          </a:xfrm>
          <a:custGeom>
            <a:avLst/>
            <a:gdLst/>
            <a:ahLst/>
            <a:cxnLst/>
            <a:rect l="l" t="t" r="r" b="b"/>
            <a:pathLst>
              <a:path w="1072192" h="678405">
                <a:moveTo>
                  <a:pt x="0" y="0"/>
                </a:moveTo>
                <a:lnTo>
                  <a:pt x="1072192" y="0"/>
                </a:lnTo>
                <a:lnTo>
                  <a:pt x="1072192" y="678405"/>
                </a:lnTo>
                <a:lnTo>
                  <a:pt x="0" y="678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2649775" y="4843653"/>
            <a:ext cx="2532595" cy="33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1996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23419" y="8194422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6090907" y="8596030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3650314" y="7307948"/>
            <a:ext cx="1040788" cy="658535"/>
          </a:xfrm>
          <a:custGeom>
            <a:avLst/>
            <a:gdLst/>
            <a:ahLst/>
            <a:cxnLst/>
            <a:rect l="l" t="t" r="r" b="b"/>
            <a:pathLst>
              <a:path w="1040788" h="658535">
                <a:moveTo>
                  <a:pt x="0" y="0"/>
                </a:moveTo>
                <a:lnTo>
                  <a:pt x="1040787" y="0"/>
                </a:lnTo>
                <a:lnTo>
                  <a:pt x="1040787" y="658535"/>
                </a:lnTo>
                <a:lnTo>
                  <a:pt x="0" y="6585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12809799" y="7461728"/>
            <a:ext cx="2615558" cy="33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2"/>
              </a:lnSpc>
            </a:pPr>
            <a:r>
              <a:rPr lang="en-US" sz="1937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375158" y="3328993"/>
            <a:ext cx="1118386" cy="707633"/>
          </a:xfrm>
          <a:custGeom>
            <a:avLst/>
            <a:gdLst/>
            <a:ahLst/>
            <a:cxnLst/>
            <a:rect l="l" t="t" r="r" b="b"/>
            <a:pathLst>
              <a:path w="1118386" h="707633">
                <a:moveTo>
                  <a:pt x="0" y="0"/>
                </a:moveTo>
                <a:lnTo>
                  <a:pt x="1118386" y="0"/>
                </a:lnTo>
                <a:lnTo>
                  <a:pt x="1118386" y="707634"/>
                </a:lnTo>
                <a:lnTo>
                  <a:pt x="0" y="707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0275195" y="43413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575681" y="34649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13051980" y="404607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3" y="0"/>
                </a:lnTo>
                <a:lnTo>
                  <a:pt x="1662593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6152290" y="1634057"/>
            <a:ext cx="1059128" cy="670139"/>
          </a:xfrm>
          <a:custGeom>
            <a:avLst/>
            <a:gdLst/>
            <a:ahLst/>
            <a:cxnLst/>
            <a:rect l="l" t="t" r="r" b="b"/>
            <a:pathLst>
              <a:path w="1059128" h="670139">
                <a:moveTo>
                  <a:pt x="0" y="0"/>
                </a:moveTo>
                <a:lnTo>
                  <a:pt x="1059128" y="0"/>
                </a:lnTo>
                <a:lnTo>
                  <a:pt x="1059128" y="670139"/>
                </a:lnTo>
                <a:lnTo>
                  <a:pt x="0" y="670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13433267" y="2621064"/>
            <a:ext cx="1100815" cy="696516"/>
          </a:xfrm>
          <a:custGeom>
            <a:avLst/>
            <a:gdLst/>
            <a:ahLst/>
            <a:cxnLst/>
            <a:rect l="l" t="t" r="r" b="b"/>
            <a:pathLst>
              <a:path w="1100815" h="696516">
                <a:moveTo>
                  <a:pt x="0" y="0"/>
                </a:moveTo>
                <a:lnTo>
                  <a:pt x="1100815" y="0"/>
                </a:lnTo>
                <a:lnTo>
                  <a:pt x="1100815" y="696516"/>
                </a:lnTo>
                <a:lnTo>
                  <a:pt x="0" y="696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5954097" y="5713050"/>
            <a:ext cx="1213448" cy="767781"/>
          </a:xfrm>
          <a:custGeom>
            <a:avLst/>
            <a:gdLst/>
            <a:ahLst/>
            <a:cxnLst/>
            <a:rect l="l" t="t" r="r" b="b"/>
            <a:pathLst>
              <a:path w="1213448" h="767781">
                <a:moveTo>
                  <a:pt x="0" y="0"/>
                </a:moveTo>
                <a:lnTo>
                  <a:pt x="1213447" y="0"/>
                </a:lnTo>
                <a:lnTo>
                  <a:pt x="1213447" y="767781"/>
                </a:lnTo>
                <a:lnTo>
                  <a:pt x="0" y="767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5159724" y="5816440"/>
            <a:ext cx="2670381" cy="62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9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1978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6028649" y="6527590"/>
            <a:ext cx="1105202" cy="699291"/>
          </a:xfrm>
          <a:custGeom>
            <a:avLst/>
            <a:gdLst/>
            <a:ahLst/>
            <a:cxnLst/>
            <a:rect l="l" t="t" r="r" b="b"/>
            <a:pathLst>
              <a:path w="1105202" h="699291">
                <a:moveTo>
                  <a:pt x="0" y="0"/>
                </a:moveTo>
                <a:lnTo>
                  <a:pt x="1105202" y="0"/>
                </a:lnTo>
                <a:lnTo>
                  <a:pt x="1105202" y="699292"/>
                </a:lnTo>
                <a:lnTo>
                  <a:pt x="0" y="699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2080455" y="3475649"/>
            <a:ext cx="3862383" cy="39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32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3225449" y="499155"/>
            <a:ext cx="1315655" cy="80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2977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5638094" y="1831254"/>
            <a:ext cx="2119640" cy="25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8"/>
              </a:lnSpc>
            </a:pPr>
            <a:r>
              <a:rPr lang="en-US" sz="1570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12363748" y="2732857"/>
            <a:ext cx="3215616" cy="4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382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5420499" y="6740830"/>
            <a:ext cx="2432308" cy="31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2"/>
              </a:lnSpc>
            </a:pPr>
            <a:r>
              <a:rPr lang="en-US" sz="1802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7142916" y="7908672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5" y="0"/>
                </a:lnTo>
                <a:lnTo>
                  <a:pt x="10196885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356143" y="855635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TextBox 60"/>
          <p:cNvSpPr txBox="1"/>
          <p:nvPr/>
        </p:nvSpPr>
        <p:spPr>
          <a:xfrm rot="-385883">
            <a:off x="8074630" y="39104"/>
            <a:ext cx="2868953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1" name="TextBox 61"/>
          <p:cNvSpPr txBox="1"/>
          <p:nvPr/>
        </p:nvSpPr>
        <p:spPr>
          <a:xfrm rot="-385883">
            <a:off x="6669775" y="142144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2" name="TextBox 62"/>
          <p:cNvSpPr txBox="1"/>
          <p:nvPr/>
        </p:nvSpPr>
        <p:spPr>
          <a:xfrm rot="-385883">
            <a:off x="6726321" y="271590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3" name="TextBox 63"/>
          <p:cNvSpPr txBox="1"/>
          <p:nvPr/>
        </p:nvSpPr>
        <p:spPr>
          <a:xfrm rot="-385883">
            <a:off x="6771871" y="421542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4" name="Freeform 64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5" name="TextBox 65"/>
          <p:cNvSpPr txBox="1"/>
          <p:nvPr/>
        </p:nvSpPr>
        <p:spPr>
          <a:xfrm>
            <a:off x="7142916" y="6105356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yeux ?</a:t>
            </a:r>
          </a:p>
        </p:txBody>
      </p:sp>
      <p:sp>
        <p:nvSpPr>
          <p:cNvPr id="66" name="TextBox 66"/>
          <p:cNvSpPr txBox="1"/>
          <p:nvPr/>
        </p:nvSpPr>
        <p:spPr>
          <a:xfrm rot="-385883">
            <a:off x="7422130" y="5872010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7" name="TextBox 67"/>
          <p:cNvSpPr txBox="1"/>
          <p:nvPr/>
        </p:nvSpPr>
        <p:spPr>
          <a:xfrm rot="-385883">
            <a:off x="7884951" y="7073653"/>
            <a:ext cx="4592457" cy="72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3"/>
              </a:lnSpc>
            </a:pPr>
            <a:r>
              <a:rPr lang="en-US" sz="4302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8" name="Freeform 68"/>
          <p:cNvSpPr/>
          <p:nvPr/>
        </p:nvSpPr>
        <p:spPr>
          <a:xfrm>
            <a:off x="10331850" y="1174009"/>
            <a:ext cx="2053796" cy="1299493"/>
          </a:xfrm>
          <a:custGeom>
            <a:avLst/>
            <a:gdLst/>
            <a:ahLst/>
            <a:cxnLst/>
            <a:rect l="l" t="t" r="r" b="b"/>
            <a:pathLst>
              <a:path w="2053796" h="1299493">
                <a:moveTo>
                  <a:pt x="0" y="0"/>
                </a:moveTo>
                <a:lnTo>
                  <a:pt x="2053796" y="0"/>
                </a:lnTo>
                <a:lnTo>
                  <a:pt x="2053796" y="1299493"/>
                </a:lnTo>
                <a:lnTo>
                  <a:pt x="0" y="129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9" name="TextBox 69"/>
          <p:cNvSpPr txBox="1"/>
          <p:nvPr/>
        </p:nvSpPr>
        <p:spPr>
          <a:xfrm rot="-1161">
            <a:off x="10366555" y="1333264"/>
            <a:ext cx="1984385" cy="10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u="sng">
                <a:solidFill>
                  <a:srgbClr val="504E91"/>
                </a:solidFill>
                <a:latin typeface="Adigiana Toybox"/>
              </a:rPr>
              <a:t>Il a des bras tout autour du corps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36041" y="2961346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324998" y="2570065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6" y="0"/>
                </a:lnTo>
                <a:lnTo>
                  <a:pt x="1893226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2" name="TextBox 72"/>
          <p:cNvSpPr txBox="1"/>
          <p:nvPr/>
        </p:nvSpPr>
        <p:spPr>
          <a:xfrm>
            <a:off x="9636041" y="2712219"/>
            <a:ext cx="3227915" cy="8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Le corps </a:t>
            </a:r>
          </a:p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est aplati</a:t>
            </a:r>
          </a:p>
        </p:txBody>
      </p:sp>
      <p:sp>
        <p:nvSpPr>
          <p:cNvPr id="73" name="Freeform 73"/>
          <p:cNvSpPr/>
          <p:nvPr/>
        </p:nvSpPr>
        <p:spPr>
          <a:xfrm>
            <a:off x="10299154" y="3834635"/>
            <a:ext cx="2264550" cy="1432843"/>
          </a:xfrm>
          <a:custGeom>
            <a:avLst/>
            <a:gdLst/>
            <a:ahLst/>
            <a:cxnLst/>
            <a:rect l="l" t="t" r="r" b="b"/>
            <a:pathLst>
              <a:path w="2264550" h="1432843">
                <a:moveTo>
                  <a:pt x="0" y="0"/>
                </a:moveTo>
                <a:lnTo>
                  <a:pt x="2264550" y="0"/>
                </a:lnTo>
                <a:lnTo>
                  <a:pt x="2264550" y="1432843"/>
                </a:lnTo>
                <a:lnTo>
                  <a:pt x="0" y="143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4" name="TextBox 74"/>
          <p:cNvSpPr txBox="1"/>
          <p:nvPr/>
        </p:nvSpPr>
        <p:spPr>
          <a:xfrm>
            <a:off x="9817471" y="4177535"/>
            <a:ext cx="3227915" cy="72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Il a des nageoires</a:t>
            </a:r>
          </a:p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pectorales</a:t>
            </a:r>
          </a:p>
        </p:txBody>
      </p:sp>
      <p:sp>
        <p:nvSpPr>
          <p:cNvPr id="75" name="Freeform 75"/>
          <p:cNvSpPr/>
          <p:nvPr/>
        </p:nvSpPr>
        <p:spPr>
          <a:xfrm rot="-341193">
            <a:off x="10982812" y="6782144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6" name="TextBox 76"/>
          <p:cNvSpPr txBox="1"/>
          <p:nvPr/>
        </p:nvSpPr>
        <p:spPr>
          <a:xfrm rot="-385883">
            <a:off x="10186670" y="6983431"/>
            <a:ext cx="3474238" cy="8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474" u="sng">
                <a:solidFill>
                  <a:srgbClr val="504E91"/>
                </a:solidFill>
                <a:latin typeface="Adigiana Toybox"/>
              </a:rPr>
              <a:t>L'animal est</a:t>
            </a:r>
          </a:p>
          <a:p>
            <a:pPr algn="ctr">
              <a:lnSpc>
                <a:spcPts val="3463"/>
              </a:lnSpc>
            </a:pPr>
            <a:r>
              <a:rPr lang="en-US" sz="2473" u="sng">
                <a:solidFill>
                  <a:srgbClr val="504E91"/>
                </a:solidFill>
                <a:latin typeface="Adigiana Toybox"/>
              </a:rPr>
              <a:t>fixé au sol</a:t>
            </a:r>
          </a:p>
        </p:txBody>
      </p:sp>
      <p:sp>
        <p:nvSpPr>
          <p:cNvPr id="77" name="TextBox 77"/>
          <p:cNvSpPr txBox="1"/>
          <p:nvPr/>
        </p:nvSpPr>
        <p:spPr>
          <a:xfrm rot="-385883">
            <a:off x="11859915" y="905917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78" name="TextBox 78"/>
          <p:cNvSpPr txBox="1"/>
          <p:nvPr/>
        </p:nvSpPr>
        <p:spPr>
          <a:xfrm rot="-385883">
            <a:off x="11792613" y="178989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79" name="TextBox 79"/>
          <p:cNvSpPr txBox="1"/>
          <p:nvPr/>
        </p:nvSpPr>
        <p:spPr>
          <a:xfrm rot="-385883">
            <a:off x="12013036" y="2637051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0" name="TextBox 80"/>
          <p:cNvSpPr txBox="1"/>
          <p:nvPr/>
        </p:nvSpPr>
        <p:spPr>
          <a:xfrm rot="-385883">
            <a:off x="12040836" y="420898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1" name="TextBox 81"/>
          <p:cNvSpPr txBox="1"/>
          <p:nvPr/>
        </p:nvSpPr>
        <p:spPr>
          <a:xfrm rot="-385883">
            <a:off x="11881761" y="340230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2" name="TextBox 82"/>
          <p:cNvSpPr txBox="1"/>
          <p:nvPr/>
        </p:nvSpPr>
        <p:spPr>
          <a:xfrm rot="-385883">
            <a:off x="12013528" y="4781975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3" name="TextBox 83"/>
          <p:cNvSpPr txBox="1"/>
          <p:nvPr/>
        </p:nvSpPr>
        <p:spPr>
          <a:xfrm rot="-385883">
            <a:off x="12288067" y="641106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4" name="TextBox 84"/>
          <p:cNvSpPr txBox="1"/>
          <p:nvPr/>
        </p:nvSpPr>
        <p:spPr>
          <a:xfrm rot="-385883">
            <a:off x="12234039" y="7389374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5" name="Freeform 85"/>
          <p:cNvSpPr/>
          <p:nvPr/>
        </p:nvSpPr>
        <p:spPr>
          <a:xfrm rot="43528">
            <a:off x="13262445" y="1402240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4" y="0"/>
                </a:lnTo>
                <a:lnTo>
                  <a:pt x="1662594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6" name="TextBox 86"/>
          <p:cNvSpPr txBox="1"/>
          <p:nvPr/>
        </p:nvSpPr>
        <p:spPr>
          <a:xfrm rot="-1161">
            <a:off x="13198926" y="1615873"/>
            <a:ext cx="1832061" cy="65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1" u="sng">
                <a:solidFill>
                  <a:srgbClr val="504E91"/>
                </a:solidFill>
                <a:latin typeface="Adigiana Toybox"/>
              </a:rPr>
              <a:t>Le corps est sphérique</a:t>
            </a:r>
          </a:p>
        </p:txBody>
      </p:sp>
      <p:sp>
        <p:nvSpPr>
          <p:cNvPr id="87" name="Freeform 87"/>
          <p:cNvSpPr/>
          <p:nvPr/>
        </p:nvSpPr>
        <p:spPr>
          <a:xfrm rot="43528">
            <a:off x="13579341" y="5643651"/>
            <a:ext cx="2207277" cy="1396604"/>
          </a:xfrm>
          <a:custGeom>
            <a:avLst/>
            <a:gdLst/>
            <a:ahLst/>
            <a:cxnLst/>
            <a:rect l="l" t="t" r="r" b="b"/>
            <a:pathLst>
              <a:path w="2207277" h="1396604">
                <a:moveTo>
                  <a:pt x="0" y="0"/>
                </a:moveTo>
                <a:lnTo>
                  <a:pt x="2207277" y="0"/>
                </a:lnTo>
                <a:lnTo>
                  <a:pt x="2207277" y="1396604"/>
                </a:lnTo>
                <a:lnTo>
                  <a:pt x="0" y="139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8" name="TextBox 88"/>
          <p:cNvSpPr txBox="1"/>
          <p:nvPr/>
        </p:nvSpPr>
        <p:spPr>
          <a:xfrm rot="-1161">
            <a:off x="13641454" y="5900511"/>
            <a:ext cx="2083050" cy="74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u="sng">
                <a:solidFill>
                  <a:srgbClr val="504E91"/>
                </a:solidFill>
                <a:latin typeface="Adigiana Toybox"/>
              </a:rPr>
              <a:t>Corps protégé par un squelette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rot="-341193">
            <a:off x="10834654" y="5551620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122464" y="2268332"/>
            <a:ext cx="947253" cy="1804292"/>
          </a:xfrm>
          <a:custGeom>
            <a:avLst/>
            <a:gdLst/>
            <a:ahLst/>
            <a:cxnLst/>
            <a:rect l="l" t="t" r="r" b="b"/>
            <a:pathLst>
              <a:path w="947253" h="1804292">
                <a:moveTo>
                  <a:pt x="0" y="0"/>
                </a:moveTo>
                <a:lnTo>
                  <a:pt x="947254" y="0"/>
                </a:lnTo>
                <a:lnTo>
                  <a:pt x="947254" y="1804293"/>
                </a:lnTo>
                <a:lnTo>
                  <a:pt x="0" y="18042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 rot="-385883">
            <a:off x="8807644" y="5749596"/>
            <a:ext cx="5959716" cy="629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8"/>
              </a:lnSpc>
            </a:pPr>
            <a:r>
              <a:rPr lang="en-US" sz="3670" u="sng">
                <a:solidFill>
                  <a:srgbClr val="504E91"/>
                </a:solidFill>
                <a:latin typeface="Adigiana Toybox"/>
              </a:rPr>
              <a:t>Poulpe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387161" y="4089299"/>
            <a:ext cx="1106383" cy="700039"/>
          </a:xfrm>
          <a:custGeom>
            <a:avLst/>
            <a:gdLst/>
            <a:ahLst/>
            <a:cxnLst/>
            <a:rect l="l" t="t" r="r" b="b"/>
            <a:pathLst>
              <a:path w="1106383" h="700039">
                <a:moveTo>
                  <a:pt x="0" y="0"/>
                </a:moveTo>
                <a:lnTo>
                  <a:pt x="1106383" y="0"/>
                </a:lnTo>
                <a:lnTo>
                  <a:pt x="1106383" y="700038"/>
                </a:lnTo>
                <a:lnTo>
                  <a:pt x="0" y="7000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 rot="103371">
            <a:off x="12645587" y="4200235"/>
            <a:ext cx="2650775" cy="32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1963" u="sng">
                <a:solidFill>
                  <a:srgbClr val="504E91"/>
                </a:solidFill>
                <a:latin typeface="Adigiana Toybox"/>
              </a:rPr>
              <a:t>Poisson</a:t>
            </a:r>
          </a:p>
        </p:txBody>
      </p:sp>
      <p:sp>
        <p:nvSpPr>
          <p:cNvPr id="19" name="Freeform 19"/>
          <p:cNvSpPr/>
          <p:nvPr/>
        </p:nvSpPr>
        <p:spPr>
          <a:xfrm rot="72527">
            <a:off x="15642441" y="901488"/>
            <a:ext cx="973524" cy="615975"/>
          </a:xfrm>
          <a:custGeom>
            <a:avLst/>
            <a:gdLst/>
            <a:ahLst/>
            <a:cxnLst/>
            <a:rect l="l" t="t" r="r" b="b"/>
            <a:pathLst>
              <a:path w="973524" h="615975">
                <a:moveTo>
                  <a:pt x="0" y="0"/>
                </a:moveTo>
                <a:lnTo>
                  <a:pt x="973524" y="0"/>
                </a:lnTo>
                <a:lnTo>
                  <a:pt x="973524" y="615975"/>
                </a:lnTo>
                <a:lnTo>
                  <a:pt x="0" y="6159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 rot="69396">
            <a:off x="14935935" y="1034230"/>
            <a:ext cx="2446520" cy="31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7"/>
              </a:lnSpc>
            </a:pPr>
            <a:r>
              <a:rPr lang="en-US" sz="1812" u="sng">
                <a:solidFill>
                  <a:srgbClr val="504E91"/>
                </a:solidFill>
                <a:latin typeface="Adigiana Toybox"/>
              </a:rPr>
              <a:t>Oursin</a:t>
            </a:r>
          </a:p>
        </p:txBody>
      </p:sp>
      <p:sp>
        <p:nvSpPr>
          <p:cNvPr id="21" name="Freeform 21"/>
          <p:cNvSpPr/>
          <p:nvPr/>
        </p:nvSpPr>
        <p:spPr>
          <a:xfrm rot="-144552">
            <a:off x="13380225" y="4685662"/>
            <a:ext cx="1072192" cy="678405"/>
          </a:xfrm>
          <a:custGeom>
            <a:avLst/>
            <a:gdLst/>
            <a:ahLst/>
            <a:cxnLst/>
            <a:rect l="l" t="t" r="r" b="b"/>
            <a:pathLst>
              <a:path w="1072192" h="678405">
                <a:moveTo>
                  <a:pt x="0" y="0"/>
                </a:moveTo>
                <a:lnTo>
                  <a:pt x="1072192" y="0"/>
                </a:lnTo>
                <a:lnTo>
                  <a:pt x="1072192" y="678405"/>
                </a:lnTo>
                <a:lnTo>
                  <a:pt x="0" y="678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TextBox 22"/>
          <p:cNvSpPr txBox="1"/>
          <p:nvPr/>
        </p:nvSpPr>
        <p:spPr>
          <a:xfrm rot="-82156">
            <a:off x="12649775" y="4843653"/>
            <a:ext cx="2532595" cy="33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en-US" sz="1996" u="sng">
                <a:solidFill>
                  <a:srgbClr val="504E91"/>
                </a:solidFill>
                <a:latin typeface="Adigiana Toybox"/>
              </a:rPr>
              <a:t>Murène</a:t>
            </a:r>
          </a:p>
        </p:txBody>
      </p:sp>
      <p:sp>
        <p:nvSpPr>
          <p:cNvPr id="23" name="Freeform 23"/>
          <p:cNvSpPr/>
          <p:nvPr/>
        </p:nvSpPr>
        <p:spPr>
          <a:xfrm>
            <a:off x="7323419" y="8194422"/>
            <a:ext cx="2057475" cy="1301821"/>
          </a:xfrm>
          <a:custGeom>
            <a:avLst/>
            <a:gdLst/>
            <a:ahLst/>
            <a:cxnLst/>
            <a:rect l="l" t="t" r="r" b="b"/>
            <a:pathLst>
              <a:path w="2057475" h="1301821">
                <a:moveTo>
                  <a:pt x="0" y="0"/>
                </a:moveTo>
                <a:lnTo>
                  <a:pt x="2057475" y="0"/>
                </a:lnTo>
                <a:lnTo>
                  <a:pt x="2057475" y="1301821"/>
                </a:lnTo>
                <a:lnTo>
                  <a:pt x="0" y="13018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TextBox 24"/>
          <p:cNvSpPr txBox="1"/>
          <p:nvPr/>
        </p:nvSpPr>
        <p:spPr>
          <a:xfrm>
            <a:off x="6090907" y="8596030"/>
            <a:ext cx="4623569" cy="57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425" u="sng">
                <a:solidFill>
                  <a:srgbClr val="504E91"/>
                </a:solidFill>
                <a:latin typeface="Adigiana Toybox"/>
              </a:rPr>
              <a:t>Bénitier</a:t>
            </a:r>
          </a:p>
        </p:txBody>
      </p:sp>
      <p:sp>
        <p:nvSpPr>
          <p:cNvPr id="25" name="Freeform 25"/>
          <p:cNvSpPr/>
          <p:nvPr/>
        </p:nvSpPr>
        <p:spPr>
          <a:xfrm rot="-341193">
            <a:off x="13650314" y="7307948"/>
            <a:ext cx="1040788" cy="658535"/>
          </a:xfrm>
          <a:custGeom>
            <a:avLst/>
            <a:gdLst/>
            <a:ahLst/>
            <a:cxnLst/>
            <a:rect l="l" t="t" r="r" b="b"/>
            <a:pathLst>
              <a:path w="1040788" h="658535">
                <a:moveTo>
                  <a:pt x="0" y="0"/>
                </a:moveTo>
                <a:lnTo>
                  <a:pt x="1040787" y="0"/>
                </a:lnTo>
                <a:lnTo>
                  <a:pt x="1040787" y="658535"/>
                </a:lnTo>
                <a:lnTo>
                  <a:pt x="0" y="6585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 rot="-385883">
            <a:off x="12809799" y="7461728"/>
            <a:ext cx="2615558" cy="33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2"/>
              </a:lnSpc>
            </a:pPr>
            <a:r>
              <a:rPr lang="en-US" sz="1937" u="sng">
                <a:solidFill>
                  <a:srgbClr val="504E91"/>
                </a:solidFill>
                <a:latin typeface="Adigiana Toybox"/>
              </a:rPr>
              <a:t>Méduse</a:t>
            </a:r>
          </a:p>
        </p:txBody>
      </p:sp>
      <p:sp>
        <p:nvSpPr>
          <p:cNvPr id="27" name="Freeform 27"/>
          <p:cNvSpPr/>
          <p:nvPr/>
        </p:nvSpPr>
        <p:spPr>
          <a:xfrm>
            <a:off x="13375158" y="3328993"/>
            <a:ext cx="1118386" cy="707633"/>
          </a:xfrm>
          <a:custGeom>
            <a:avLst/>
            <a:gdLst/>
            <a:ahLst/>
            <a:cxnLst/>
            <a:rect l="l" t="t" r="r" b="b"/>
            <a:pathLst>
              <a:path w="1118386" h="707633">
                <a:moveTo>
                  <a:pt x="0" y="0"/>
                </a:moveTo>
                <a:lnTo>
                  <a:pt x="1118386" y="0"/>
                </a:lnTo>
                <a:lnTo>
                  <a:pt x="1118386" y="707634"/>
                </a:lnTo>
                <a:lnTo>
                  <a:pt x="0" y="7076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0275195" y="43413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5" y="0"/>
                </a:lnTo>
                <a:lnTo>
                  <a:pt x="1893225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9575681" y="346498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30" name="Freeform 30"/>
          <p:cNvSpPr/>
          <p:nvPr/>
        </p:nvSpPr>
        <p:spPr>
          <a:xfrm rot="43528">
            <a:off x="13051980" y="404607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3" y="0"/>
                </a:lnTo>
                <a:lnTo>
                  <a:pt x="1662593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15629299" y="1708850"/>
            <a:ext cx="1059128" cy="670139"/>
          </a:xfrm>
          <a:custGeom>
            <a:avLst/>
            <a:gdLst/>
            <a:ahLst/>
            <a:cxnLst/>
            <a:rect l="l" t="t" r="r" b="b"/>
            <a:pathLst>
              <a:path w="1059128" h="670139">
                <a:moveTo>
                  <a:pt x="0" y="0"/>
                </a:moveTo>
                <a:lnTo>
                  <a:pt x="1059127" y="0"/>
                </a:lnTo>
                <a:lnTo>
                  <a:pt x="1059127" y="670139"/>
                </a:lnTo>
                <a:lnTo>
                  <a:pt x="0" y="6701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 rot="71767">
            <a:off x="13433267" y="2621064"/>
            <a:ext cx="1100815" cy="696516"/>
          </a:xfrm>
          <a:custGeom>
            <a:avLst/>
            <a:gdLst/>
            <a:ahLst/>
            <a:cxnLst/>
            <a:rect l="l" t="t" r="r" b="b"/>
            <a:pathLst>
              <a:path w="1100815" h="696516">
                <a:moveTo>
                  <a:pt x="0" y="0"/>
                </a:moveTo>
                <a:lnTo>
                  <a:pt x="1100815" y="0"/>
                </a:lnTo>
                <a:lnTo>
                  <a:pt x="1100815" y="696516"/>
                </a:lnTo>
                <a:lnTo>
                  <a:pt x="0" y="696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 rot="-341193">
            <a:off x="16613475" y="5594794"/>
            <a:ext cx="1213448" cy="767781"/>
          </a:xfrm>
          <a:custGeom>
            <a:avLst/>
            <a:gdLst/>
            <a:ahLst/>
            <a:cxnLst/>
            <a:rect l="l" t="t" r="r" b="b"/>
            <a:pathLst>
              <a:path w="1213448" h="767781">
                <a:moveTo>
                  <a:pt x="0" y="0"/>
                </a:moveTo>
                <a:lnTo>
                  <a:pt x="1213447" y="0"/>
                </a:lnTo>
                <a:lnTo>
                  <a:pt x="1213447" y="767781"/>
                </a:lnTo>
                <a:lnTo>
                  <a:pt x="0" y="7677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TextBox 34"/>
          <p:cNvSpPr txBox="1"/>
          <p:nvPr/>
        </p:nvSpPr>
        <p:spPr>
          <a:xfrm rot="-385883">
            <a:off x="15819102" y="5698185"/>
            <a:ext cx="2670381" cy="62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9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Corail</a:t>
            </a:r>
          </a:p>
          <a:p>
            <a:pPr algn="ctr">
              <a:lnSpc>
                <a:spcPts val="1978"/>
              </a:lnSpc>
            </a:pPr>
            <a:r>
              <a:rPr lang="en-US" sz="1978" u="sng">
                <a:solidFill>
                  <a:srgbClr val="504E91"/>
                </a:solidFill>
                <a:latin typeface="Adigiana Toybox"/>
              </a:rPr>
              <a:t>dur</a:t>
            </a:r>
          </a:p>
        </p:txBody>
      </p:sp>
      <p:sp>
        <p:nvSpPr>
          <p:cNvPr id="35" name="Freeform 35"/>
          <p:cNvSpPr/>
          <p:nvPr/>
        </p:nvSpPr>
        <p:spPr>
          <a:xfrm rot="-63307">
            <a:off x="16650964" y="6433391"/>
            <a:ext cx="1105202" cy="699291"/>
          </a:xfrm>
          <a:custGeom>
            <a:avLst/>
            <a:gdLst/>
            <a:ahLst/>
            <a:cxnLst/>
            <a:rect l="l" t="t" r="r" b="b"/>
            <a:pathLst>
              <a:path w="1105202" h="699291">
                <a:moveTo>
                  <a:pt x="0" y="0"/>
                </a:moveTo>
                <a:lnTo>
                  <a:pt x="1105202" y="0"/>
                </a:lnTo>
                <a:lnTo>
                  <a:pt x="1105202" y="699292"/>
                </a:lnTo>
                <a:lnTo>
                  <a:pt x="0" y="6992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Freeform 36"/>
          <p:cNvSpPr/>
          <p:nvPr/>
        </p:nvSpPr>
        <p:spPr>
          <a:xfrm>
            <a:off x="281315" y="3958337"/>
            <a:ext cx="3197844" cy="2023363"/>
          </a:xfrm>
          <a:custGeom>
            <a:avLst/>
            <a:gdLst/>
            <a:ahLst/>
            <a:cxnLst/>
            <a:rect l="l" t="t" r="r" b="b"/>
            <a:pathLst>
              <a:path w="3197844" h="2023363">
                <a:moveTo>
                  <a:pt x="0" y="0"/>
                </a:moveTo>
                <a:lnTo>
                  <a:pt x="3197845" y="0"/>
                </a:lnTo>
                <a:lnTo>
                  <a:pt x="3197845" y="2023363"/>
                </a:lnTo>
                <a:lnTo>
                  <a:pt x="0" y="2023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8209495" y="5210175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12080455" y="3475649"/>
            <a:ext cx="3862383" cy="39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1"/>
              </a:lnSpc>
            </a:pPr>
            <a:r>
              <a:rPr lang="en-US" sz="2329" u="sng">
                <a:solidFill>
                  <a:srgbClr val="504E91"/>
                </a:solidFill>
                <a:latin typeface="Adigiana Toybox"/>
              </a:rPr>
              <a:t>Requin</a:t>
            </a:r>
          </a:p>
        </p:txBody>
      </p:sp>
      <p:sp>
        <p:nvSpPr>
          <p:cNvPr id="39" name="TextBox 39"/>
          <p:cNvSpPr txBox="1"/>
          <p:nvPr/>
        </p:nvSpPr>
        <p:spPr>
          <a:xfrm rot="-1161">
            <a:off x="13225449" y="499155"/>
            <a:ext cx="1315655" cy="80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Etoile</a:t>
            </a:r>
          </a:p>
          <a:p>
            <a:pPr algn="ctr">
              <a:lnSpc>
                <a:spcPts val="2977"/>
              </a:lnSpc>
            </a:pPr>
            <a:r>
              <a:rPr lang="en-US" sz="2381" u="sng">
                <a:solidFill>
                  <a:srgbClr val="504E91"/>
                </a:solidFill>
                <a:latin typeface="Adigiana Toybox"/>
              </a:rPr>
              <a:t>de mer</a:t>
            </a:r>
          </a:p>
        </p:txBody>
      </p:sp>
      <p:sp>
        <p:nvSpPr>
          <p:cNvPr id="40" name="TextBox 40"/>
          <p:cNvSpPr txBox="1"/>
          <p:nvPr/>
        </p:nvSpPr>
        <p:spPr>
          <a:xfrm rot="-70317">
            <a:off x="15138035" y="1906047"/>
            <a:ext cx="2119640" cy="25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8"/>
              </a:lnSpc>
            </a:pPr>
            <a:r>
              <a:rPr lang="en-US" sz="1570" u="sng">
                <a:solidFill>
                  <a:srgbClr val="504E91"/>
                </a:solidFill>
                <a:latin typeface="Adigiana Toybox"/>
              </a:rPr>
              <a:t>Holothurie</a:t>
            </a:r>
          </a:p>
        </p:txBody>
      </p:sp>
      <p:sp>
        <p:nvSpPr>
          <p:cNvPr id="41" name="TextBox 41"/>
          <p:cNvSpPr txBox="1"/>
          <p:nvPr/>
        </p:nvSpPr>
        <p:spPr>
          <a:xfrm rot="143343">
            <a:off x="12363748" y="2732857"/>
            <a:ext cx="3215616" cy="408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5"/>
              </a:lnSpc>
            </a:pPr>
            <a:r>
              <a:rPr lang="en-US" sz="2382" u="sng">
                <a:solidFill>
                  <a:srgbClr val="504E91"/>
                </a:solidFill>
                <a:latin typeface="Adigiana Toybox"/>
              </a:rPr>
              <a:t>Raie</a:t>
            </a:r>
          </a:p>
        </p:txBody>
      </p:sp>
      <p:sp>
        <p:nvSpPr>
          <p:cNvPr id="42" name="TextBox 42"/>
          <p:cNvSpPr txBox="1"/>
          <p:nvPr/>
        </p:nvSpPr>
        <p:spPr>
          <a:xfrm rot="-107997">
            <a:off x="16042814" y="6646631"/>
            <a:ext cx="2432308" cy="310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2"/>
              </a:lnSpc>
            </a:pPr>
            <a:r>
              <a:rPr lang="en-US" sz="1802" u="sng">
                <a:solidFill>
                  <a:srgbClr val="504E91"/>
                </a:solidFill>
                <a:latin typeface="Adigiana Toybox"/>
              </a:rPr>
              <a:t>Anémone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57097" y="4207340"/>
            <a:ext cx="2823807" cy="13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4"/>
              </a:lnSpc>
            </a:pPr>
            <a:r>
              <a:rPr lang="en-US" sz="2610" u="sng">
                <a:solidFill>
                  <a:srgbClr val="504E91"/>
                </a:solidFill>
                <a:latin typeface="Adigiana Toybox"/>
              </a:rPr>
              <a:t>Le corps de l'animal se maintient ?</a:t>
            </a:r>
          </a:p>
        </p:txBody>
      </p:sp>
      <p:sp>
        <p:nvSpPr>
          <p:cNvPr id="44" name="TextBox 44"/>
          <p:cNvSpPr txBox="1"/>
          <p:nvPr/>
        </p:nvSpPr>
        <p:spPr>
          <a:xfrm rot="-385883">
            <a:off x="-550192" y="292668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45" name="TextBox 45"/>
          <p:cNvSpPr txBox="1"/>
          <p:nvPr/>
        </p:nvSpPr>
        <p:spPr>
          <a:xfrm rot="-385883">
            <a:off x="-395324" y="6333911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46" name="Freeform 46"/>
          <p:cNvSpPr/>
          <p:nvPr/>
        </p:nvSpPr>
        <p:spPr>
          <a:xfrm>
            <a:off x="2962056" y="1708850"/>
            <a:ext cx="3389630" cy="2144711"/>
          </a:xfrm>
          <a:custGeom>
            <a:avLst/>
            <a:gdLst/>
            <a:ahLst/>
            <a:cxnLst/>
            <a:rect l="l" t="t" r="r" b="b"/>
            <a:pathLst>
              <a:path w="3389630" h="2144711">
                <a:moveTo>
                  <a:pt x="0" y="0"/>
                </a:moveTo>
                <a:lnTo>
                  <a:pt x="3389630" y="0"/>
                </a:lnTo>
                <a:lnTo>
                  <a:pt x="3389630" y="2144712"/>
                </a:lnTo>
                <a:lnTo>
                  <a:pt x="0" y="21447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7" name="TextBox 47"/>
          <p:cNvSpPr txBox="1"/>
          <p:nvPr/>
        </p:nvSpPr>
        <p:spPr>
          <a:xfrm>
            <a:off x="3406999" y="2023046"/>
            <a:ext cx="2548989" cy="146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504E91"/>
                </a:solidFill>
                <a:latin typeface="Adigiana Toybox"/>
              </a:rPr>
              <a:t>Le corps de l'animal est entouré d'une peau rugueuse ou piquante</a:t>
            </a:r>
          </a:p>
        </p:txBody>
      </p:sp>
      <p:sp>
        <p:nvSpPr>
          <p:cNvPr id="48" name="Freeform 48"/>
          <p:cNvSpPr/>
          <p:nvPr/>
        </p:nvSpPr>
        <p:spPr>
          <a:xfrm>
            <a:off x="3131671" y="6248400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TextBox 49"/>
          <p:cNvSpPr txBox="1"/>
          <p:nvPr/>
        </p:nvSpPr>
        <p:spPr>
          <a:xfrm>
            <a:off x="3191087" y="6718305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tentacules ?</a:t>
            </a:r>
          </a:p>
        </p:txBody>
      </p:sp>
      <p:sp>
        <p:nvSpPr>
          <p:cNvPr id="50" name="TextBox 50"/>
          <p:cNvSpPr txBox="1"/>
          <p:nvPr/>
        </p:nvSpPr>
        <p:spPr>
          <a:xfrm rot="-385883">
            <a:off x="2587036" y="737959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1" name="Freeform 51"/>
          <p:cNvSpPr/>
          <p:nvPr/>
        </p:nvSpPr>
        <p:spPr>
          <a:xfrm>
            <a:off x="8157410" y="2361346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4" y="0"/>
                </a:lnTo>
                <a:lnTo>
                  <a:pt x="10196884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 rot="-385883">
            <a:off x="2746308" y="362548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3" name="Freeform 53"/>
          <p:cNvSpPr/>
          <p:nvPr/>
        </p:nvSpPr>
        <p:spPr>
          <a:xfrm>
            <a:off x="7142916" y="7908672"/>
            <a:ext cx="10196884" cy="352256"/>
          </a:xfrm>
          <a:custGeom>
            <a:avLst/>
            <a:gdLst/>
            <a:ahLst/>
            <a:cxnLst/>
            <a:rect l="l" t="t" r="r" b="b"/>
            <a:pathLst>
              <a:path w="10196884" h="352256">
                <a:moveTo>
                  <a:pt x="0" y="0"/>
                </a:moveTo>
                <a:lnTo>
                  <a:pt x="10196885" y="0"/>
                </a:lnTo>
                <a:lnTo>
                  <a:pt x="10196885" y="352256"/>
                </a:lnTo>
                <a:lnTo>
                  <a:pt x="0" y="3522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4" name="TextBox 54"/>
          <p:cNvSpPr txBox="1"/>
          <p:nvPr/>
        </p:nvSpPr>
        <p:spPr>
          <a:xfrm rot="-385883">
            <a:off x="3356143" y="578400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55" name="TextBox 55"/>
          <p:cNvSpPr txBox="1"/>
          <p:nvPr/>
        </p:nvSpPr>
        <p:spPr>
          <a:xfrm rot="-385883">
            <a:off x="3356143" y="8556353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56" name="Freeform 56"/>
          <p:cNvSpPr/>
          <p:nvPr/>
        </p:nvSpPr>
        <p:spPr>
          <a:xfrm>
            <a:off x="6053171" y="66201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3" y="0"/>
                </a:lnTo>
                <a:lnTo>
                  <a:pt x="3102323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7" name="TextBox 57"/>
          <p:cNvSpPr txBox="1"/>
          <p:nvPr/>
        </p:nvSpPr>
        <p:spPr>
          <a:xfrm>
            <a:off x="6351686" y="567433"/>
            <a:ext cx="254898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pattes articulées</a:t>
            </a:r>
          </a:p>
        </p:txBody>
      </p:sp>
      <p:sp>
        <p:nvSpPr>
          <p:cNvPr id="58" name="Freeform 58"/>
          <p:cNvSpPr/>
          <p:nvPr/>
        </p:nvSpPr>
        <p:spPr>
          <a:xfrm>
            <a:off x="6173258" y="2960335"/>
            <a:ext cx="3102323" cy="1962924"/>
          </a:xfrm>
          <a:custGeom>
            <a:avLst/>
            <a:gdLst/>
            <a:ahLst/>
            <a:cxnLst/>
            <a:rect l="l" t="t" r="r" b="b"/>
            <a:pathLst>
              <a:path w="3102323" h="1962924">
                <a:moveTo>
                  <a:pt x="0" y="0"/>
                </a:moveTo>
                <a:lnTo>
                  <a:pt x="3102324" y="0"/>
                </a:lnTo>
                <a:lnTo>
                  <a:pt x="3102324" y="1962925"/>
                </a:lnTo>
                <a:lnTo>
                  <a:pt x="0" y="19629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6470875" y="3204563"/>
            <a:ext cx="2548989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u="sng">
                <a:solidFill>
                  <a:srgbClr val="504E91"/>
                </a:solidFill>
                <a:latin typeface="Adigiana Toybox"/>
              </a:rPr>
              <a:t>Il a des fentes pour protéger ses branchies</a:t>
            </a:r>
          </a:p>
        </p:txBody>
      </p:sp>
      <p:sp>
        <p:nvSpPr>
          <p:cNvPr id="60" name="TextBox 60"/>
          <p:cNvSpPr txBox="1"/>
          <p:nvPr/>
        </p:nvSpPr>
        <p:spPr>
          <a:xfrm rot="-385883">
            <a:off x="8074630" y="39104"/>
            <a:ext cx="2868953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1" name="TextBox 61"/>
          <p:cNvSpPr txBox="1"/>
          <p:nvPr/>
        </p:nvSpPr>
        <p:spPr>
          <a:xfrm rot="-385883">
            <a:off x="6669775" y="1421446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2" name="TextBox 62"/>
          <p:cNvSpPr txBox="1"/>
          <p:nvPr/>
        </p:nvSpPr>
        <p:spPr>
          <a:xfrm rot="-385883">
            <a:off x="6726321" y="2715904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3" name="TextBox 63"/>
          <p:cNvSpPr txBox="1"/>
          <p:nvPr/>
        </p:nvSpPr>
        <p:spPr>
          <a:xfrm rot="-385883">
            <a:off x="6771871" y="4215422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4" name="Freeform 64"/>
          <p:cNvSpPr/>
          <p:nvPr/>
        </p:nvSpPr>
        <p:spPr>
          <a:xfrm>
            <a:off x="6972172" y="5624574"/>
            <a:ext cx="2827124" cy="1788798"/>
          </a:xfrm>
          <a:custGeom>
            <a:avLst/>
            <a:gdLst/>
            <a:ahLst/>
            <a:cxnLst/>
            <a:rect l="l" t="t" r="r" b="b"/>
            <a:pathLst>
              <a:path w="2827124" h="1788798">
                <a:moveTo>
                  <a:pt x="0" y="0"/>
                </a:moveTo>
                <a:lnTo>
                  <a:pt x="2827124" y="0"/>
                </a:lnTo>
                <a:lnTo>
                  <a:pt x="2827124" y="1788798"/>
                </a:lnTo>
                <a:lnTo>
                  <a:pt x="0" y="17887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5" name="TextBox 65"/>
          <p:cNvSpPr txBox="1"/>
          <p:nvPr/>
        </p:nvSpPr>
        <p:spPr>
          <a:xfrm>
            <a:off x="7142916" y="6105356"/>
            <a:ext cx="2708292" cy="77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L'animal possède </a:t>
            </a:r>
          </a:p>
          <a:p>
            <a:pPr algn="ctr">
              <a:lnSpc>
                <a:spcPts val="3123"/>
              </a:lnSpc>
            </a:pPr>
            <a:r>
              <a:rPr lang="en-US" sz="2231" u="sng">
                <a:solidFill>
                  <a:srgbClr val="504E91"/>
                </a:solidFill>
                <a:latin typeface="Adigiana Toybox"/>
              </a:rPr>
              <a:t>des yeux ?</a:t>
            </a:r>
          </a:p>
        </p:txBody>
      </p:sp>
      <p:sp>
        <p:nvSpPr>
          <p:cNvPr id="66" name="TextBox 66"/>
          <p:cNvSpPr txBox="1"/>
          <p:nvPr/>
        </p:nvSpPr>
        <p:spPr>
          <a:xfrm rot="-385883">
            <a:off x="7422130" y="5872010"/>
            <a:ext cx="5811474" cy="72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7"/>
              </a:lnSpc>
            </a:pPr>
            <a:r>
              <a:rPr lang="en-US" sz="4305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67" name="TextBox 67"/>
          <p:cNvSpPr txBox="1"/>
          <p:nvPr/>
        </p:nvSpPr>
        <p:spPr>
          <a:xfrm rot="-385883">
            <a:off x="7884951" y="7073653"/>
            <a:ext cx="4592457" cy="72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3"/>
              </a:lnSpc>
            </a:pPr>
            <a:r>
              <a:rPr lang="en-US" sz="4302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68" name="Freeform 68"/>
          <p:cNvSpPr/>
          <p:nvPr/>
        </p:nvSpPr>
        <p:spPr>
          <a:xfrm>
            <a:off x="10331850" y="1174009"/>
            <a:ext cx="2053796" cy="1299493"/>
          </a:xfrm>
          <a:custGeom>
            <a:avLst/>
            <a:gdLst/>
            <a:ahLst/>
            <a:cxnLst/>
            <a:rect l="l" t="t" r="r" b="b"/>
            <a:pathLst>
              <a:path w="2053796" h="1299493">
                <a:moveTo>
                  <a:pt x="0" y="0"/>
                </a:moveTo>
                <a:lnTo>
                  <a:pt x="2053796" y="0"/>
                </a:lnTo>
                <a:lnTo>
                  <a:pt x="2053796" y="1299493"/>
                </a:lnTo>
                <a:lnTo>
                  <a:pt x="0" y="129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9" name="TextBox 69"/>
          <p:cNvSpPr txBox="1"/>
          <p:nvPr/>
        </p:nvSpPr>
        <p:spPr>
          <a:xfrm rot="-1161">
            <a:off x="10366555" y="1333264"/>
            <a:ext cx="1984385" cy="1071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4"/>
              </a:lnSpc>
            </a:pPr>
            <a:r>
              <a:rPr lang="en-US" sz="2081" u="sng">
                <a:solidFill>
                  <a:srgbClr val="504E91"/>
                </a:solidFill>
                <a:latin typeface="Adigiana Toybox"/>
              </a:rPr>
              <a:t>Il a des bras tout autour du corps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9636041" y="2961346"/>
            <a:ext cx="3227915" cy="40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Arthropode</a:t>
            </a:r>
          </a:p>
        </p:txBody>
      </p:sp>
      <p:sp>
        <p:nvSpPr>
          <p:cNvPr id="71" name="Freeform 71"/>
          <p:cNvSpPr/>
          <p:nvPr/>
        </p:nvSpPr>
        <p:spPr>
          <a:xfrm>
            <a:off x="10324998" y="2570065"/>
            <a:ext cx="1893226" cy="1197895"/>
          </a:xfrm>
          <a:custGeom>
            <a:avLst/>
            <a:gdLst/>
            <a:ahLst/>
            <a:cxnLst/>
            <a:rect l="l" t="t" r="r" b="b"/>
            <a:pathLst>
              <a:path w="1893226" h="1197895">
                <a:moveTo>
                  <a:pt x="0" y="0"/>
                </a:moveTo>
                <a:lnTo>
                  <a:pt x="1893226" y="0"/>
                </a:lnTo>
                <a:lnTo>
                  <a:pt x="1893226" y="1197895"/>
                </a:lnTo>
                <a:lnTo>
                  <a:pt x="0" y="1197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2" name="TextBox 72"/>
          <p:cNvSpPr txBox="1"/>
          <p:nvPr/>
        </p:nvSpPr>
        <p:spPr>
          <a:xfrm>
            <a:off x="9636041" y="2712219"/>
            <a:ext cx="3227915" cy="8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Le corps </a:t>
            </a:r>
          </a:p>
          <a:p>
            <a:pPr algn="ctr">
              <a:lnSpc>
                <a:spcPts val="3348"/>
              </a:lnSpc>
            </a:pPr>
            <a:r>
              <a:rPr lang="en-US" sz="2391" u="sng">
                <a:solidFill>
                  <a:srgbClr val="504E91"/>
                </a:solidFill>
                <a:latin typeface="Adigiana Toybox"/>
              </a:rPr>
              <a:t>est aplati</a:t>
            </a:r>
          </a:p>
        </p:txBody>
      </p:sp>
      <p:sp>
        <p:nvSpPr>
          <p:cNvPr id="73" name="Freeform 73"/>
          <p:cNvSpPr/>
          <p:nvPr/>
        </p:nvSpPr>
        <p:spPr>
          <a:xfrm>
            <a:off x="10299154" y="3834635"/>
            <a:ext cx="2264550" cy="1432843"/>
          </a:xfrm>
          <a:custGeom>
            <a:avLst/>
            <a:gdLst/>
            <a:ahLst/>
            <a:cxnLst/>
            <a:rect l="l" t="t" r="r" b="b"/>
            <a:pathLst>
              <a:path w="2264550" h="1432843">
                <a:moveTo>
                  <a:pt x="0" y="0"/>
                </a:moveTo>
                <a:lnTo>
                  <a:pt x="2264550" y="0"/>
                </a:lnTo>
                <a:lnTo>
                  <a:pt x="2264550" y="1432843"/>
                </a:lnTo>
                <a:lnTo>
                  <a:pt x="0" y="14328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4" name="TextBox 74"/>
          <p:cNvSpPr txBox="1"/>
          <p:nvPr/>
        </p:nvSpPr>
        <p:spPr>
          <a:xfrm>
            <a:off x="9817471" y="4177535"/>
            <a:ext cx="3227915" cy="727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Il a des nageoires</a:t>
            </a:r>
          </a:p>
          <a:p>
            <a:pPr algn="ctr">
              <a:lnSpc>
                <a:spcPts val="2928"/>
              </a:lnSpc>
            </a:pPr>
            <a:r>
              <a:rPr lang="en-US" sz="2091" u="sng">
                <a:solidFill>
                  <a:srgbClr val="504E91"/>
                </a:solidFill>
                <a:latin typeface="Adigiana Toybox"/>
              </a:rPr>
              <a:t>pectorales</a:t>
            </a:r>
          </a:p>
        </p:txBody>
      </p:sp>
      <p:sp>
        <p:nvSpPr>
          <p:cNvPr id="75" name="Freeform 75"/>
          <p:cNvSpPr/>
          <p:nvPr/>
        </p:nvSpPr>
        <p:spPr>
          <a:xfrm rot="-341193">
            <a:off x="10982812" y="6782144"/>
            <a:ext cx="1913662" cy="1210826"/>
          </a:xfrm>
          <a:custGeom>
            <a:avLst/>
            <a:gdLst/>
            <a:ahLst/>
            <a:cxnLst/>
            <a:rect l="l" t="t" r="r" b="b"/>
            <a:pathLst>
              <a:path w="1913662" h="1210826">
                <a:moveTo>
                  <a:pt x="0" y="0"/>
                </a:moveTo>
                <a:lnTo>
                  <a:pt x="1913663" y="0"/>
                </a:lnTo>
                <a:lnTo>
                  <a:pt x="1913663" y="1210826"/>
                </a:lnTo>
                <a:lnTo>
                  <a:pt x="0" y="12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6" name="TextBox 76"/>
          <p:cNvSpPr txBox="1"/>
          <p:nvPr/>
        </p:nvSpPr>
        <p:spPr>
          <a:xfrm rot="-385883">
            <a:off x="10186670" y="6983431"/>
            <a:ext cx="3474238" cy="86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3"/>
              </a:lnSpc>
            </a:pPr>
            <a:r>
              <a:rPr lang="en-US" sz="2474" u="sng">
                <a:solidFill>
                  <a:srgbClr val="504E91"/>
                </a:solidFill>
                <a:latin typeface="Adigiana Toybox"/>
              </a:rPr>
              <a:t>L'animal est</a:t>
            </a:r>
          </a:p>
          <a:p>
            <a:pPr algn="ctr">
              <a:lnSpc>
                <a:spcPts val="3463"/>
              </a:lnSpc>
            </a:pPr>
            <a:r>
              <a:rPr lang="en-US" sz="2473" u="sng">
                <a:solidFill>
                  <a:srgbClr val="504E91"/>
                </a:solidFill>
                <a:latin typeface="Adigiana Toybox"/>
              </a:rPr>
              <a:t>fixé au sol</a:t>
            </a:r>
          </a:p>
        </p:txBody>
      </p:sp>
      <p:sp>
        <p:nvSpPr>
          <p:cNvPr id="77" name="TextBox 77"/>
          <p:cNvSpPr txBox="1"/>
          <p:nvPr/>
        </p:nvSpPr>
        <p:spPr>
          <a:xfrm rot="-385883">
            <a:off x="11859915" y="905917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78" name="TextBox 78"/>
          <p:cNvSpPr txBox="1"/>
          <p:nvPr/>
        </p:nvSpPr>
        <p:spPr>
          <a:xfrm rot="-385883">
            <a:off x="11792613" y="178989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79" name="TextBox 79"/>
          <p:cNvSpPr txBox="1"/>
          <p:nvPr/>
        </p:nvSpPr>
        <p:spPr>
          <a:xfrm rot="-385883">
            <a:off x="12013036" y="2637051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0" name="TextBox 80"/>
          <p:cNvSpPr txBox="1"/>
          <p:nvPr/>
        </p:nvSpPr>
        <p:spPr>
          <a:xfrm rot="-385883">
            <a:off x="12040836" y="420898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1" name="TextBox 81"/>
          <p:cNvSpPr txBox="1"/>
          <p:nvPr/>
        </p:nvSpPr>
        <p:spPr>
          <a:xfrm rot="-385883">
            <a:off x="11881761" y="3402309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2" name="TextBox 82"/>
          <p:cNvSpPr txBox="1"/>
          <p:nvPr/>
        </p:nvSpPr>
        <p:spPr>
          <a:xfrm rot="-385883">
            <a:off x="12013528" y="4781975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3" name="TextBox 83"/>
          <p:cNvSpPr txBox="1"/>
          <p:nvPr/>
        </p:nvSpPr>
        <p:spPr>
          <a:xfrm rot="-385883">
            <a:off x="12288067" y="6411066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84" name="TextBox 84"/>
          <p:cNvSpPr txBox="1"/>
          <p:nvPr/>
        </p:nvSpPr>
        <p:spPr>
          <a:xfrm rot="-385883">
            <a:off x="12234039" y="7389374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85" name="Freeform 85"/>
          <p:cNvSpPr/>
          <p:nvPr/>
        </p:nvSpPr>
        <p:spPr>
          <a:xfrm rot="43528">
            <a:off x="13262445" y="1402240"/>
            <a:ext cx="1662594" cy="1051968"/>
          </a:xfrm>
          <a:custGeom>
            <a:avLst/>
            <a:gdLst/>
            <a:ahLst/>
            <a:cxnLst/>
            <a:rect l="l" t="t" r="r" b="b"/>
            <a:pathLst>
              <a:path w="1662594" h="1051968">
                <a:moveTo>
                  <a:pt x="0" y="0"/>
                </a:moveTo>
                <a:lnTo>
                  <a:pt x="1662594" y="0"/>
                </a:lnTo>
                <a:lnTo>
                  <a:pt x="1662594" y="1051968"/>
                </a:lnTo>
                <a:lnTo>
                  <a:pt x="0" y="1051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6" name="TextBox 86"/>
          <p:cNvSpPr txBox="1"/>
          <p:nvPr/>
        </p:nvSpPr>
        <p:spPr>
          <a:xfrm rot="-1161">
            <a:off x="13198926" y="1615873"/>
            <a:ext cx="1832061" cy="65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1" u="sng">
                <a:solidFill>
                  <a:srgbClr val="504E91"/>
                </a:solidFill>
                <a:latin typeface="Adigiana Toybox"/>
              </a:rPr>
              <a:t>Le corps est sphérique</a:t>
            </a:r>
          </a:p>
        </p:txBody>
      </p:sp>
      <p:sp>
        <p:nvSpPr>
          <p:cNvPr id="87" name="Freeform 87"/>
          <p:cNvSpPr/>
          <p:nvPr/>
        </p:nvSpPr>
        <p:spPr>
          <a:xfrm rot="43528">
            <a:off x="13579341" y="5643651"/>
            <a:ext cx="2207277" cy="1396604"/>
          </a:xfrm>
          <a:custGeom>
            <a:avLst/>
            <a:gdLst/>
            <a:ahLst/>
            <a:cxnLst/>
            <a:rect l="l" t="t" r="r" b="b"/>
            <a:pathLst>
              <a:path w="2207277" h="1396604">
                <a:moveTo>
                  <a:pt x="0" y="0"/>
                </a:moveTo>
                <a:lnTo>
                  <a:pt x="2207277" y="0"/>
                </a:lnTo>
                <a:lnTo>
                  <a:pt x="2207277" y="1396604"/>
                </a:lnTo>
                <a:lnTo>
                  <a:pt x="0" y="13966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8" name="TextBox 88"/>
          <p:cNvSpPr txBox="1"/>
          <p:nvPr/>
        </p:nvSpPr>
        <p:spPr>
          <a:xfrm rot="-1161">
            <a:off x="13641454" y="5900511"/>
            <a:ext cx="2083050" cy="744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u="sng">
                <a:solidFill>
                  <a:srgbClr val="504E91"/>
                </a:solidFill>
                <a:latin typeface="Adigiana Toybox"/>
              </a:rPr>
              <a:t>Corps protégé par un squelette</a:t>
            </a:r>
          </a:p>
        </p:txBody>
      </p:sp>
      <p:sp>
        <p:nvSpPr>
          <p:cNvPr id="89" name="TextBox 89"/>
          <p:cNvSpPr txBox="1"/>
          <p:nvPr/>
        </p:nvSpPr>
        <p:spPr>
          <a:xfrm rot="-385883">
            <a:off x="14342699" y="999821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90" name="TextBox 90"/>
          <p:cNvSpPr txBox="1"/>
          <p:nvPr/>
        </p:nvSpPr>
        <p:spPr>
          <a:xfrm rot="-385883">
            <a:off x="14238027" y="1821881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  <p:sp>
        <p:nvSpPr>
          <p:cNvPr id="91" name="TextBox 91"/>
          <p:cNvSpPr txBox="1"/>
          <p:nvPr/>
        </p:nvSpPr>
        <p:spPr>
          <a:xfrm rot="-385883">
            <a:off x="15240739" y="5765839"/>
            <a:ext cx="1908591" cy="49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0"/>
              </a:lnSpc>
            </a:pPr>
            <a:r>
              <a:rPr lang="en-US" sz="2864" u="sng">
                <a:solidFill>
                  <a:srgbClr val="FF3131"/>
                </a:solidFill>
                <a:latin typeface="Adigiana Toybox"/>
              </a:rPr>
              <a:t>OUI</a:t>
            </a:r>
          </a:p>
        </p:txBody>
      </p:sp>
      <p:sp>
        <p:nvSpPr>
          <p:cNvPr id="92" name="TextBox 92"/>
          <p:cNvSpPr txBox="1"/>
          <p:nvPr/>
        </p:nvSpPr>
        <p:spPr>
          <a:xfrm rot="-385883">
            <a:off x="15169005" y="6563713"/>
            <a:ext cx="2011774" cy="52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019" u="sng">
                <a:solidFill>
                  <a:srgbClr val="FF3131"/>
                </a:solidFill>
                <a:latin typeface="Adigiana Toybox"/>
              </a:rPr>
              <a:t>NON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24ABD1-4365-7256-29AF-3BE5C23AD7FD}"/>
              </a:ext>
            </a:extLst>
          </p:cNvPr>
          <p:cNvSpPr/>
          <p:nvPr/>
        </p:nvSpPr>
        <p:spPr>
          <a:xfrm>
            <a:off x="838200" y="5600700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6D3A95-3F07-AACD-3036-E1B68A9D0586}"/>
              </a:ext>
            </a:extLst>
          </p:cNvPr>
          <p:cNvSpPr/>
          <p:nvPr/>
        </p:nvSpPr>
        <p:spPr>
          <a:xfrm>
            <a:off x="3774516" y="7497926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F0CEED-5EB9-248D-66C9-A8743134C9C2}"/>
              </a:ext>
            </a:extLst>
          </p:cNvPr>
          <p:cNvSpPr/>
          <p:nvPr/>
        </p:nvSpPr>
        <p:spPr>
          <a:xfrm>
            <a:off x="6826504" y="6846915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54F7C-ED2B-F393-DCBF-40F95810E8F0}"/>
              </a:ext>
            </a:extLst>
          </p:cNvPr>
          <p:cNvSpPr/>
          <p:nvPr/>
        </p:nvSpPr>
        <p:spPr>
          <a:xfrm>
            <a:off x="6826504" y="2298236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38297F-91E8-8675-183F-B8C20C073BA5}"/>
              </a:ext>
            </a:extLst>
          </p:cNvPr>
          <p:cNvSpPr/>
          <p:nvPr/>
        </p:nvSpPr>
        <p:spPr>
          <a:xfrm>
            <a:off x="12744928" y="3162300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629B47-0F0F-7455-4E5E-3B31CA48B743}"/>
              </a:ext>
            </a:extLst>
          </p:cNvPr>
          <p:cNvSpPr/>
          <p:nvPr/>
        </p:nvSpPr>
        <p:spPr>
          <a:xfrm>
            <a:off x="9829799" y="4872195"/>
            <a:ext cx="1946997" cy="5565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312831-D03D-6886-9615-4D393A4FFE85}"/>
              </a:ext>
            </a:extLst>
          </p:cNvPr>
          <p:cNvSpPr/>
          <p:nvPr/>
        </p:nvSpPr>
        <p:spPr>
          <a:xfrm>
            <a:off x="12560042" y="6970142"/>
            <a:ext cx="1702495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EDDD-25E5-9911-A054-7BE0652E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BFA6AD7-801A-1082-14A3-42450A024B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3386D8B-92B5-8B14-3CA6-9E2C21727963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B67A5B1-54CB-EF31-FEAB-746C97F81CAE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ACB78FF-DA8F-69AF-4A52-343A8F8606F2}"/>
              </a:ext>
            </a:extLst>
          </p:cNvPr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401239B-A589-1DBD-C03F-C62833122626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922D358-BACF-13E0-53E2-5C5F3AF33345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39FB77F-01EC-2C92-5C0D-4013A92CFFF1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5E532E2-0023-522A-5597-546F37B7BE55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EE8F462-3F37-C168-933B-C2E917235F17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DB1B0D6-3290-5109-26B8-18E1528258EF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3C44CF8-8884-4F4C-9E91-30DC6302438C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0524FEF-309E-4F81-B2E8-3EA93C51AF50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1FA8C87-5BC0-2D06-1801-D5082AC6D60F}"/>
              </a:ext>
            </a:extLst>
          </p:cNvPr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BF386B2-58A0-7C54-0902-BB447ECBCFCC}"/>
              </a:ext>
            </a:extLst>
          </p:cNvPr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73351B-3800-F360-E2FB-1F11D8BF7586}"/>
              </a:ext>
            </a:extLst>
          </p:cNvPr>
          <p:cNvSpPr/>
          <p:nvPr/>
        </p:nvSpPr>
        <p:spPr>
          <a:xfrm>
            <a:off x="3774516" y="7497926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5545A6-F21A-6FF2-DD14-013354D950C9}"/>
              </a:ext>
            </a:extLst>
          </p:cNvPr>
          <p:cNvSpPr/>
          <p:nvPr/>
        </p:nvSpPr>
        <p:spPr>
          <a:xfrm>
            <a:off x="6826504" y="6846915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A9462F-652D-C620-7745-CC35BBC9948B}"/>
              </a:ext>
            </a:extLst>
          </p:cNvPr>
          <p:cNvSpPr/>
          <p:nvPr/>
        </p:nvSpPr>
        <p:spPr>
          <a:xfrm>
            <a:off x="6826504" y="2298236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1DA8B8-D600-07A4-58CE-7F42F93EF9AA}"/>
              </a:ext>
            </a:extLst>
          </p:cNvPr>
          <p:cNvSpPr/>
          <p:nvPr/>
        </p:nvSpPr>
        <p:spPr>
          <a:xfrm>
            <a:off x="12744928" y="3162300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12751B-C0C0-ABB9-D9BF-728219A66C5D}"/>
              </a:ext>
            </a:extLst>
          </p:cNvPr>
          <p:cNvSpPr/>
          <p:nvPr/>
        </p:nvSpPr>
        <p:spPr>
          <a:xfrm>
            <a:off x="9829799" y="4872195"/>
            <a:ext cx="1946997" cy="5565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D94503-1ECE-6808-C22A-52D87C53641F}"/>
              </a:ext>
            </a:extLst>
          </p:cNvPr>
          <p:cNvSpPr/>
          <p:nvPr/>
        </p:nvSpPr>
        <p:spPr>
          <a:xfrm>
            <a:off x="12560042" y="6970142"/>
            <a:ext cx="1702495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6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4CD1-017F-470C-3615-F23FBFFD5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81337E-E271-4DAB-67B2-5A35BC5972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096A907-1B9E-7659-AF5C-4B249872E9C5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70C5B2-C3BA-BEF0-A7B8-CE00AB6A93EC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AC55CA-061F-6A24-76B0-CFD5C30E7CCD}"/>
              </a:ext>
            </a:extLst>
          </p:cNvPr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D474C1E-CD16-E8BF-044D-B95C657A304A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6C6B2FC-BBC7-7F9A-8D8D-AC0165F092B4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C30D8D2-477F-8F3B-898D-A5CABE39D2F8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A810EE4-2606-6791-4549-F36CDA18DE87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16BA3F-1EE2-5CE1-BED8-59E88CB9AC01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41E5458-4317-6A36-9994-7AA0B9A89FE3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850757D-02A5-FA1D-006C-0D8DBF422424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AF61456-FE86-2FBD-A537-549A997B77F4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C17A79-732C-65FF-EFBD-74A0C21ED492}"/>
              </a:ext>
            </a:extLst>
          </p:cNvPr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0A0167A-F493-8772-505F-15E224728763}"/>
              </a:ext>
            </a:extLst>
          </p:cNvPr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ABFB8A-ACB8-F2E5-AF78-8D9265CEB74E}"/>
              </a:ext>
            </a:extLst>
          </p:cNvPr>
          <p:cNvSpPr/>
          <p:nvPr/>
        </p:nvSpPr>
        <p:spPr>
          <a:xfrm>
            <a:off x="6826504" y="6846915"/>
            <a:ext cx="1371600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C7F760-6120-405C-4AA5-61C0B2AA2F47}"/>
              </a:ext>
            </a:extLst>
          </p:cNvPr>
          <p:cNvSpPr/>
          <p:nvPr/>
        </p:nvSpPr>
        <p:spPr>
          <a:xfrm>
            <a:off x="6826504" y="2298236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EFC185-ED24-6878-9B97-FD1CC4F9AB64}"/>
              </a:ext>
            </a:extLst>
          </p:cNvPr>
          <p:cNvSpPr/>
          <p:nvPr/>
        </p:nvSpPr>
        <p:spPr>
          <a:xfrm>
            <a:off x="12744928" y="3162300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500F05-2585-F0FD-C822-8F2642BF231F}"/>
              </a:ext>
            </a:extLst>
          </p:cNvPr>
          <p:cNvSpPr/>
          <p:nvPr/>
        </p:nvSpPr>
        <p:spPr>
          <a:xfrm>
            <a:off x="9829799" y="4872195"/>
            <a:ext cx="1946997" cy="5565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1DDF76-4ADC-5E78-CF7D-0F8673069DAA}"/>
              </a:ext>
            </a:extLst>
          </p:cNvPr>
          <p:cNvSpPr/>
          <p:nvPr/>
        </p:nvSpPr>
        <p:spPr>
          <a:xfrm>
            <a:off x="12560042" y="6970142"/>
            <a:ext cx="1702495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356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1CE65-C90C-0957-98BC-95ADD29A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9D9A897-71AA-5EB1-BCD9-244CD916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A66F503-EAF7-EE6F-26B2-3486943828DE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B507F18-8EBD-8723-1B6D-3281417B8170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74A1771-E8E3-B5D8-C611-C40551CAAF61}"/>
              </a:ext>
            </a:extLst>
          </p:cNvPr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79DDBFB-B18C-E589-C580-AD850466884F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1E385E-2165-F312-64D5-C0B5DD90B679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3367D7-904E-8F98-464E-40096DDD8C9A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AF1F69-7F99-1022-7C7C-1748079BFEB8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55FD7F1-FEF5-8833-E41E-CEC0A9FB873D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6C34768-148A-200F-5FFC-F6E8EE5F7E75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3303DBF-2A75-C732-C418-37C3C4880FB5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F85083E-310C-22FD-171B-A3903BCCAF30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B14FFAB-0DB1-7A10-91E7-5DE85E153421}"/>
              </a:ext>
            </a:extLst>
          </p:cNvPr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618593B-7D95-33E2-66AF-F4E7D5AC7AF1}"/>
              </a:ext>
            </a:extLst>
          </p:cNvPr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3A428E-C46F-117C-478E-940821AA80F9}"/>
              </a:ext>
            </a:extLst>
          </p:cNvPr>
          <p:cNvSpPr/>
          <p:nvPr/>
        </p:nvSpPr>
        <p:spPr>
          <a:xfrm>
            <a:off x="12744928" y="3162300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A5C551-A626-87CF-0CD1-150CD1474360}"/>
              </a:ext>
            </a:extLst>
          </p:cNvPr>
          <p:cNvSpPr/>
          <p:nvPr/>
        </p:nvSpPr>
        <p:spPr>
          <a:xfrm>
            <a:off x="9829799" y="4872195"/>
            <a:ext cx="1946997" cy="5565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8E6A90-73A9-7D6E-0EDC-9C6DBF0CEBFB}"/>
              </a:ext>
            </a:extLst>
          </p:cNvPr>
          <p:cNvSpPr/>
          <p:nvPr/>
        </p:nvSpPr>
        <p:spPr>
          <a:xfrm>
            <a:off x="12560042" y="6970142"/>
            <a:ext cx="1702495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87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12F44-AC93-B2D2-BAD3-D4809DDB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BEE2A6-0385-8C16-B2F1-12A0E2473A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7F49183-1A9A-4A32-60BC-5C4FD0F641B8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F054CD-85F8-4FD3-E5ED-944D864731E8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3F4D781-66ED-5C58-C3DC-715BCD705080}"/>
              </a:ext>
            </a:extLst>
          </p:cNvPr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299FDF6-8116-AF7F-B4FA-32D61058DF95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E1C8F4-BC00-0F43-51B5-BA60C7450744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421598E-943E-8CCA-6B60-E96FC5B5DF25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15B15D7-30C9-71BE-A304-3A3E37D306B0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A52DB3-028E-228C-AEB6-41808D49BF6F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4D2A199-5661-BD01-4345-3229CFDBCFF8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C621C5A-C604-1740-C177-083AF805F990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B6CCB4D-92A2-8403-8AD2-B18E714F0BE8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5C1C1A2-86AC-98DA-7FD6-BA3E1997AE08}"/>
              </a:ext>
            </a:extLst>
          </p:cNvPr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ACE8FA2-9AD6-BFA9-563D-90B9595C7ADE}"/>
              </a:ext>
            </a:extLst>
          </p:cNvPr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9002EE-590C-6C78-F2E7-4A6566271C34}"/>
              </a:ext>
            </a:extLst>
          </p:cNvPr>
          <p:cNvSpPr/>
          <p:nvPr/>
        </p:nvSpPr>
        <p:spPr>
          <a:xfrm>
            <a:off x="12744928" y="3162300"/>
            <a:ext cx="1631696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CBD4F5-792D-1810-0F0A-EB9FE50720FA}"/>
              </a:ext>
            </a:extLst>
          </p:cNvPr>
          <p:cNvSpPr/>
          <p:nvPr/>
        </p:nvSpPr>
        <p:spPr>
          <a:xfrm>
            <a:off x="12560042" y="6970142"/>
            <a:ext cx="1702495" cy="1140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807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C72BB-FE83-84C6-8007-7E1FA6B6D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25C372F-E896-FD43-E72A-E56993DD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8BFEB95C-6EE4-8282-F784-2CD2C8DE8CB9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4DB2442-AAEA-121C-A413-EB2DA68BDC2F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91C13C1-B27F-526C-6C88-5C70EC9AA88D}"/>
              </a:ext>
            </a:extLst>
          </p:cNvPr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7CB1AB9-965E-AD2F-236B-E91CA4D2CA3F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1F96E58-8893-0A1C-DCD6-D7DD018C321A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9F09E8D-BBC3-C3FB-1809-EA39DD8AAA03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CE069C-AE98-5E7D-67A8-6A180BC743D7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A43590-8B0C-F55E-2A30-63D3ACCAC107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EEBB12E-E016-BF91-AAD7-9779E8E0AEAB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A8714E1-414D-3763-F039-EC96A66EB143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847607E-072E-22D5-5C1F-77EDEA0908EF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824E0B9-874A-9E20-E5EA-C5FE0F5CAD1A}"/>
              </a:ext>
            </a:extLst>
          </p:cNvPr>
          <p:cNvSpPr/>
          <p:nvPr/>
        </p:nvSpPr>
        <p:spPr>
          <a:xfrm>
            <a:off x="596691" y="1769635"/>
            <a:ext cx="17094618" cy="7488665"/>
          </a:xfrm>
          <a:custGeom>
            <a:avLst/>
            <a:gdLst/>
            <a:ahLst/>
            <a:cxnLst/>
            <a:rect l="l" t="t" r="r" b="b"/>
            <a:pathLst>
              <a:path w="17094618" h="7488665">
                <a:moveTo>
                  <a:pt x="0" y="0"/>
                </a:moveTo>
                <a:lnTo>
                  <a:pt x="17094618" y="0"/>
                </a:lnTo>
                <a:lnTo>
                  <a:pt x="17094618" y="7488665"/>
                </a:lnTo>
                <a:lnTo>
                  <a:pt x="0" y="74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B938BB4-EF79-A293-6145-7DA7A19C285D}"/>
              </a:ext>
            </a:extLst>
          </p:cNvPr>
          <p:cNvSpPr txBox="1"/>
          <p:nvPr/>
        </p:nvSpPr>
        <p:spPr>
          <a:xfrm>
            <a:off x="5543073" y="458018"/>
            <a:ext cx="7201855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Clé de détermination</a:t>
            </a:r>
          </a:p>
        </p:txBody>
      </p:sp>
    </p:spTree>
    <p:extLst>
      <p:ext uri="{BB962C8B-B14F-4D97-AF65-F5344CB8AC3E}">
        <p14:creationId xmlns:p14="http://schemas.microsoft.com/office/powerpoint/2010/main" val="405524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3382003" y="3818018"/>
            <a:ext cx="10911580" cy="6067715"/>
          </a:xfrm>
          <a:custGeom>
            <a:avLst/>
            <a:gdLst/>
            <a:ahLst/>
            <a:cxnLst/>
            <a:rect l="l" t="t" r="r" b="b"/>
            <a:pathLst>
              <a:path w="10911580" h="6067715">
                <a:moveTo>
                  <a:pt x="0" y="0"/>
                </a:moveTo>
                <a:lnTo>
                  <a:pt x="10911580" y="0"/>
                </a:lnTo>
                <a:lnTo>
                  <a:pt x="10911580" y="6067715"/>
                </a:lnTo>
                <a:lnTo>
                  <a:pt x="0" y="60677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6009358" y="0"/>
            <a:ext cx="5296282" cy="3351102"/>
          </a:xfrm>
          <a:custGeom>
            <a:avLst/>
            <a:gdLst/>
            <a:ahLst/>
            <a:cxnLst/>
            <a:rect l="l" t="t" r="r" b="b"/>
            <a:pathLst>
              <a:path w="5296282" h="3351102">
                <a:moveTo>
                  <a:pt x="0" y="0"/>
                </a:moveTo>
                <a:lnTo>
                  <a:pt x="5296282" y="0"/>
                </a:lnTo>
                <a:lnTo>
                  <a:pt x="5296282" y="3351102"/>
                </a:lnTo>
                <a:lnTo>
                  <a:pt x="0" y="33511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531956" y="1227218"/>
            <a:ext cx="4251086" cy="78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2"/>
              </a:lnSpc>
            </a:pPr>
            <a:r>
              <a:rPr lang="en-US" sz="461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78DDD-72B9-868A-F791-99E5B905B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226D86-B127-E054-FFDF-6661CB1DF3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743800-9592-4E4A-F122-E7CFAF1602CE}"/>
              </a:ext>
            </a:extLst>
          </p:cNvPr>
          <p:cNvSpPr/>
          <p:nvPr/>
        </p:nvSpPr>
        <p:spPr>
          <a:xfrm>
            <a:off x="1143000" y="2171700"/>
            <a:ext cx="16321416" cy="59059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60AFFD-16B6-6D6F-9BA0-3D35B477FC16}"/>
              </a:ext>
            </a:extLst>
          </p:cNvPr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C843FA-5B65-D742-E237-47FF9DD8D7B6}"/>
              </a:ext>
            </a:extLst>
          </p:cNvPr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83AF6F3-3966-2D80-AD76-167AD7C05035}"/>
              </a:ext>
            </a:extLst>
          </p:cNvPr>
          <p:cNvSpPr/>
          <p:nvPr/>
        </p:nvSpPr>
        <p:spPr>
          <a:xfrm>
            <a:off x="820410" y="7237419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C2A9BFE-CAFA-DCE5-9E5D-81B5E9378630}"/>
              </a:ext>
            </a:extLst>
          </p:cNvPr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BFE457C-5294-88C7-A7DB-B64301158C3C}"/>
              </a:ext>
            </a:extLst>
          </p:cNvPr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FC5F04C-F3C6-F166-5E31-FE3053F006EB}"/>
              </a:ext>
            </a:extLst>
          </p:cNvPr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A7F6F62-FBE5-8767-D23A-31857D88FEA0}"/>
              </a:ext>
            </a:extLst>
          </p:cNvPr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35EB79B-590C-761F-91F2-10550A8BC50E}"/>
              </a:ext>
            </a:extLst>
          </p:cNvPr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4A6D56A-A0BA-D856-39DB-4D4ACF6C2BD2}"/>
              </a:ext>
            </a:extLst>
          </p:cNvPr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415C99-47CD-0E00-26F7-A486A016E823}"/>
              </a:ext>
            </a:extLst>
          </p:cNvPr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0CAA85F-F828-4384-665F-42A24189FEC4}"/>
              </a:ext>
            </a:extLst>
          </p:cNvPr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BADDCF4-3AB9-705A-A7F3-3B9EC71FA8D3}"/>
              </a:ext>
            </a:extLst>
          </p:cNvPr>
          <p:cNvSpPr txBox="1"/>
          <p:nvPr/>
        </p:nvSpPr>
        <p:spPr>
          <a:xfrm>
            <a:off x="4002712" y="636357"/>
            <a:ext cx="11337193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 dirty="0">
                <a:solidFill>
                  <a:srgbClr val="AE225B"/>
                </a:solidFill>
                <a:latin typeface="Adigiana Toybox"/>
              </a:rPr>
              <a:t>Je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retiens</a:t>
            </a:r>
            <a:endParaRPr lang="en-US" sz="5335" u="sng" dirty="0">
              <a:solidFill>
                <a:srgbClr val="AE225B"/>
              </a:solidFill>
              <a:latin typeface="Adigiana Toybox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6D641B9-FE7A-058B-0D18-8DCCB4153600}"/>
              </a:ext>
            </a:extLst>
          </p:cNvPr>
          <p:cNvSpPr txBox="1"/>
          <p:nvPr/>
        </p:nvSpPr>
        <p:spPr>
          <a:xfrm>
            <a:off x="1488870" y="2342787"/>
            <a:ext cx="15310260" cy="377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La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clé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de determination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permet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d’</a:t>
            </a:r>
            <a:r>
              <a:rPr lang="en-US" sz="5335" u="sng" dirty="0" err="1">
                <a:solidFill>
                  <a:srgbClr val="C00000"/>
                </a:solidFill>
                <a:latin typeface="Adigiana Toybox"/>
              </a:rPr>
              <a:t>identifier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des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espèces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, Elle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est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basée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sur des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caractères</a:t>
            </a:r>
            <a:r>
              <a:rPr lang="en-US" sz="5335" u="sng" dirty="0">
                <a:solidFill>
                  <a:srgbClr val="AE225B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morphologiques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qu'on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appelle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des </a:t>
            </a:r>
            <a:r>
              <a:rPr lang="en-US" sz="5335" u="sng" dirty="0" err="1">
                <a:solidFill>
                  <a:srgbClr val="AE225B"/>
                </a:solidFill>
                <a:latin typeface="Adigiana Toybox"/>
              </a:rPr>
              <a:t>attributs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 : les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tentacules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, les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yeux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, des </a:t>
            </a:r>
            <a:r>
              <a:rPr lang="en-US" sz="5335" u="sng" dirty="0" err="1">
                <a:solidFill>
                  <a:srgbClr val="504E91"/>
                </a:solidFill>
                <a:latin typeface="Adigiana Toybox"/>
              </a:rPr>
              <a:t>nageoires</a:t>
            </a:r>
            <a:r>
              <a:rPr lang="en-US" sz="5335" u="sng" dirty="0">
                <a:solidFill>
                  <a:srgbClr val="504E91"/>
                </a:solidFill>
                <a:latin typeface="Adigiana Toybox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50342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028700" y="2044195"/>
            <a:ext cx="16583717" cy="7525384"/>
          </a:xfrm>
          <a:custGeom>
            <a:avLst/>
            <a:gdLst/>
            <a:ahLst/>
            <a:cxnLst/>
            <a:rect l="l" t="t" r="r" b="b"/>
            <a:pathLst>
              <a:path w="16583717" h="7525384">
                <a:moveTo>
                  <a:pt x="0" y="0"/>
                </a:moveTo>
                <a:lnTo>
                  <a:pt x="16583717" y="0"/>
                </a:lnTo>
                <a:lnTo>
                  <a:pt x="16583717" y="7525384"/>
                </a:lnTo>
                <a:lnTo>
                  <a:pt x="0" y="7525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4002712" y="636357"/>
            <a:ext cx="11337193" cy="912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AE225B"/>
                </a:solidFill>
                <a:latin typeface="Adigiana Toybox"/>
              </a:rPr>
              <a:t>Remplace les lettres par le bon nom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866556" y="8586433"/>
            <a:ext cx="10597860" cy="5047231"/>
          </a:xfrm>
          <a:custGeom>
            <a:avLst/>
            <a:gdLst/>
            <a:ahLst/>
            <a:cxnLst/>
            <a:rect l="l" t="t" r="r" b="b"/>
            <a:pathLst>
              <a:path w="10597860" h="5047231">
                <a:moveTo>
                  <a:pt x="0" y="0"/>
                </a:moveTo>
                <a:lnTo>
                  <a:pt x="10597860" y="0"/>
                </a:lnTo>
                <a:lnTo>
                  <a:pt x="10597860" y="5047230"/>
                </a:lnTo>
                <a:lnTo>
                  <a:pt x="0" y="5047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880266" y="8483207"/>
            <a:ext cx="2347759" cy="2172744"/>
          </a:xfrm>
          <a:custGeom>
            <a:avLst/>
            <a:gdLst/>
            <a:ahLst/>
            <a:cxnLst/>
            <a:rect l="l" t="t" r="r" b="b"/>
            <a:pathLst>
              <a:path w="2347759" h="2172744">
                <a:moveTo>
                  <a:pt x="0" y="0"/>
                </a:moveTo>
                <a:lnTo>
                  <a:pt x="2347759" y="0"/>
                </a:lnTo>
                <a:lnTo>
                  <a:pt x="2347759" y="2172744"/>
                </a:lnTo>
                <a:lnTo>
                  <a:pt x="0" y="217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186011" y="5806491"/>
            <a:ext cx="1097520" cy="1140280"/>
          </a:xfrm>
          <a:custGeom>
            <a:avLst/>
            <a:gdLst/>
            <a:ahLst/>
            <a:cxnLst/>
            <a:rect l="l" t="t" r="r" b="b"/>
            <a:pathLst>
              <a:path w="1097520" h="1140280">
                <a:moveTo>
                  <a:pt x="0" y="0"/>
                </a:moveTo>
                <a:lnTo>
                  <a:pt x="1097519" y="0"/>
                </a:lnTo>
                <a:lnTo>
                  <a:pt x="1097519" y="1140280"/>
                </a:lnTo>
                <a:lnTo>
                  <a:pt x="0" y="1140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3080893" y="8264631"/>
            <a:ext cx="1853366" cy="2359610"/>
          </a:xfrm>
          <a:custGeom>
            <a:avLst/>
            <a:gdLst/>
            <a:ahLst/>
            <a:cxnLst/>
            <a:rect l="l" t="t" r="r" b="b"/>
            <a:pathLst>
              <a:path w="1853366" h="2359610">
                <a:moveTo>
                  <a:pt x="0" y="0"/>
                </a:moveTo>
                <a:lnTo>
                  <a:pt x="1853366" y="0"/>
                </a:lnTo>
                <a:lnTo>
                  <a:pt x="1853366" y="2359610"/>
                </a:lnTo>
                <a:lnTo>
                  <a:pt x="0" y="23596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6898127" y="6940885"/>
            <a:ext cx="647242" cy="472487"/>
          </a:xfrm>
          <a:custGeom>
            <a:avLst/>
            <a:gdLst/>
            <a:ahLst/>
            <a:cxnLst/>
            <a:rect l="l" t="t" r="r" b="b"/>
            <a:pathLst>
              <a:path w="647242" h="472487">
                <a:moveTo>
                  <a:pt x="0" y="0"/>
                </a:moveTo>
                <a:lnTo>
                  <a:pt x="647242" y="0"/>
                </a:lnTo>
                <a:lnTo>
                  <a:pt x="647242" y="472487"/>
                </a:lnTo>
                <a:lnTo>
                  <a:pt x="0" y="4724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4569547" y="8663037"/>
            <a:ext cx="2640233" cy="1993376"/>
          </a:xfrm>
          <a:custGeom>
            <a:avLst/>
            <a:gdLst/>
            <a:ahLst/>
            <a:cxnLst/>
            <a:rect l="l" t="t" r="r" b="b"/>
            <a:pathLst>
              <a:path w="2640233" h="1993376">
                <a:moveTo>
                  <a:pt x="0" y="0"/>
                </a:moveTo>
                <a:lnTo>
                  <a:pt x="2640233" y="0"/>
                </a:lnTo>
                <a:lnTo>
                  <a:pt x="2640233" y="1993376"/>
                </a:lnTo>
                <a:lnTo>
                  <a:pt x="0" y="19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4408478" y="8110422"/>
            <a:ext cx="2740336" cy="2363540"/>
          </a:xfrm>
          <a:custGeom>
            <a:avLst/>
            <a:gdLst/>
            <a:ahLst/>
            <a:cxnLst/>
            <a:rect l="l" t="t" r="r" b="b"/>
            <a:pathLst>
              <a:path w="2740336" h="2363540">
                <a:moveTo>
                  <a:pt x="0" y="0"/>
                </a:moveTo>
                <a:lnTo>
                  <a:pt x="2740336" y="0"/>
                </a:lnTo>
                <a:lnTo>
                  <a:pt x="2740336" y="2363540"/>
                </a:lnTo>
                <a:lnTo>
                  <a:pt x="0" y="2363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1776797" y="8634278"/>
            <a:ext cx="783246" cy="813762"/>
          </a:xfrm>
          <a:custGeom>
            <a:avLst/>
            <a:gdLst/>
            <a:ahLst/>
            <a:cxnLst/>
            <a:rect l="l" t="t" r="r" b="b"/>
            <a:pathLst>
              <a:path w="783246" h="813762">
                <a:moveTo>
                  <a:pt x="0" y="0"/>
                </a:moveTo>
                <a:lnTo>
                  <a:pt x="783246" y="0"/>
                </a:lnTo>
                <a:lnTo>
                  <a:pt x="783246" y="813762"/>
                </a:lnTo>
                <a:lnTo>
                  <a:pt x="0" y="81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218424" y="-551155"/>
            <a:ext cx="8293496" cy="1696011"/>
          </a:xfrm>
          <a:custGeom>
            <a:avLst/>
            <a:gdLst/>
            <a:ahLst/>
            <a:cxnLst/>
            <a:rect l="l" t="t" r="r" b="b"/>
            <a:pathLst>
              <a:path w="8293496" h="1696011">
                <a:moveTo>
                  <a:pt x="0" y="1696011"/>
                </a:moveTo>
                <a:lnTo>
                  <a:pt x="8293496" y="1696011"/>
                </a:lnTo>
                <a:lnTo>
                  <a:pt x="8293496" y="0"/>
                </a:lnTo>
                <a:lnTo>
                  <a:pt x="0" y="0"/>
                </a:lnTo>
                <a:lnTo>
                  <a:pt x="0" y="169601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4002712" y="1627621"/>
            <a:ext cx="9902212" cy="6265400"/>
          </a:xfrm>
          <a:custGeom>
            <a:avLst/>
            <a:gdLst/>
            <a:ahLst/>
            <a:cxnLst/>
            <a:rect l="l" t="t" r="r" b="b"/>
            <a:pathLst>
              <a:path w="9902212" h="6265400">
                <a:moveTo>
                  <a:pt x="0" y="0"/>
                </a:moveTo>
                <a:lnTo>
                  <a:pt x="9902212" y="0"/>
                </a:lnTo>
                <a:lnTo>
                  <a:pt x="9902212" y="6265400"/>
                </a:lnTo>
                <a:lnTo>
                  <a:pt x="0" y="6265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5352891" y="3308847"/>
            <a:ext cx="7201855" cy="279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</a:pPr>
            <a:r>
              <a:rPr lang="en-US" sz="5335" u="sng">
                <a:solidFill>
                  <a:srgbClr val="504E91"/>
                </a:solidFill>
                <a:latin typeface="Adigiana Toybox"/>
              </a:rPr>
              <a:t>En prenant appui sur la clé de détermination, décrire les animaux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82356" y="3794635"/>
            <a:ext cx="8101974" cy="6030937"/>
          </a:xfrm>
          <a:custGeom>
            <a:avLst/>
            <a:gdLst/>
            <a:ahLst/>
            <a:cxnLst/>
            <a:rect l="l" t="t" r="r" b="b"/>
            <a:pathLst>
              <a:path w="8101974" h="6030937">
                <a:moveTo>
                  <a:pt x="0" y="0"/>
                </a:moveTo>
                <a:lnTo>
                  <a:pt x="8101974" y="0"/>
                </a:lnTo>
                <a:lnTo>
                  <a:pt x="8101974" y="6030937"/>
                </a:lnTo>
                <a:lnTo>
                  <a:pt x="0" y="60309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42026" y="3836407"/>
            <a:ext cx="8101974" cy="6030937"/>
          </a:xfrm>
          <a:custGeom>
            <a:avLst/>
            <a:gdLst/>
            <a:ahLst/>
            <a:cxnLst/>
            <a:rect l="l" t="t" r="r" b="b"/>
            <a:pathLst>
              <a:path w="8101974" h="6030937">
                <a:moveTo>
                  <a:pt x="0" y="0"/>
                </a:moveTo>
                <a:lnTo>
                  <a:pt x="8101974" y="0"/>
                </a:lnTo>
                <a:lnTo>
                  <a:pt x="8101974" y="6030937"/>
                </a:lnTo>
                <a:lnTo>
                  <a:pt x="0" y="60309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328421" y="4915261"/>
            <a:ext cx="8411036" cy="3266214"/>
          </a:xfrm>
          <a:custGeom>
            <a:avLst/>
            <a:gdLst/>
            <a:ahLst/>
            <a:cxnLst/>
            <a:rect l="l" t="t" r="r" b="b"/>
            <a:pathLst>
              <a:path w="8411036" h="3266214">
                <a:moveTo>
                  <a:pt x="0" y="0"/>
                </a:moveTo>
                <a:lnTo>
                  <a:pt x="8411036" y="0"/>
                </a:lnTo>
                <a:lnTo>
                  <a:pt x="8411036" y="3266214"/>
                </a:lnTo>
                <a:lnTo>
                  <a:pt x="0" y="32662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390076" y="207440"/>
            <a:ext cx="5507848" cy="3484966"/>
          </a:xfrm>
          <a:custGeom>
            <a:avLst/>
            <a:gdLst/>
            <a:ahLst/>
            <a:cxnLst/>
            <a:rect l="l" t="t" r="r" b="b"/>
            <a:pathLst>
              <a:path w="5507848" h="3484966">
                <a:moveTo>
                  <a:pt x="0" y="0"/>
                </a:moveTo>
                <a:lnTo>
                  <a:pt x="5507848" y="0"/>
                </a:lnTo>
                <a:lnTo>
                  <a:pt x="5507848" y="3484966"/>
                </a:lnTo>
                <a:lnTo>
                  <a:pt x="0" y="3484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8439" y="3975422"/>
            <a:ext cx="7659060" cy="5752907"/>
          </a:xfrm>
          <a:custGeom>
            <a:avLst/>
            <a:gdLst/>
            <a:ahLst/>
            <a:cxnLst/>
            <a:rect l="l" t="t" r="r" b="b"/>
            <a:pathLst>
              <a:path w="7659060" h="5752907">
                <a:moveTo>
                  <a:pt x="0" y="0"/>
                </a:moveTo>
                <a:lnTo>
                  <a:pt x="7659060" y="0"/>
                </a:lnTo>
                <a:lnTo>
                  <a:pt x="7659060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144000" y="3975422"/>
            <a:ext cx="7956943" cy="5752907"/>
          </a:xfrm>
          <a:custGeom>
            <a:avLst/>
            <a:gdLst/>
            <a:ahLst/>
            <a:cxnLst/>
            <a:rect l="l" t="t" r="r" b="b"/>
            <a:pathLst>
              <a:path w="7956943" h="5752907">
                <a:moveTo>
                  <a:pt x="0" y="0"/>
                </a:moveTo>
                <a:lnTo>
                  <a:pt x="7956943" y="0"/>
                </a:lnTo>
                <a:lnTo>
                  <a:pt x="7956943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714600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53404" y="207440"/>
            <a:ext cx="5507848" cy="3484966"/>
          </a:xfrm>
          <a:custGeom>
            <a:avLst/>
            <a:gdLst/>
            <a:ahLst/>
            <a:cxnLst/>
            <a:rect l="l" t="t" r="r" b="b"/>
            <a:pathLst>
              <a:path w="5507848" h="3484966">
                <a:moveTo>
                  <a:pt x="0" y="0"/>
                </a:moveTo>
                <a:lnTo>
                  <a:pt x="5507848" y="0"/>
                </a:lnTo>
                <a:lnTo>
                  <a:pt x="5507848" y="3484966"/>
                </a:lnTo>
                <a:lnTo>
                  <a:pt x="0" y="3484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98439" y="3975422"/>
            <a:ext cx="7659060" cy="5752907"/>
          </a:xfrm>
          <a:custGeom>
            <a:avLst/>
            <a:gdLst/>
            <a:ahLst/>
            <a:cxnLst/>
            <a:rect l="l" t="t" r="r" b="b"/>
            <a:pathLst>
              <a:path w="7659060" h="5752907">
                <a:moveTo>
                  <a:pt x="0" y="0"/>
                </a:moveTo>
                <a:lnTo>
                  <a:pt x="7659060" y="0"/>
                </a:lnTo>
                <a:lnTo>
                  <a:pt x="7659060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144000" y="3975422"/>
            <a:ext cx="7956943" cy="5752907"/>
          </a:xfrm>
          <a:custGeom>
            <a:avLst/>
            <a:gdLst/>
            <a:ahLst/>
            <a:cxnLst/>
            <a:rect l="l" t="t" r="r" b="b"/>
            <a:pathLst>
              <a:path w="7956943" h="5752907">
                <a:moveTo>
                  <a:pt x="0" y="0"/>
                </a:moveTo>
                <a:lnTo>
                  <a:pt x="7956943" y="0"/>
                </a:lnTo>
                <a:lnTo>
                  <a:pt x="7956943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6722956" y="776852"/>
            <a:ext cx="10300341" cy="2560200"/>
          </a:xfrm>
          <a:custGeom>
            <a:avLst/>
            <a:gdLst/>
            <a:ahLst/>
            <a:cxnLst/>
            <a:rect l="l" t="t" r="r" b="b"/>
            <a:pathLst>
              <a:path w="10300341" h="2560200">
                <a:moveTo>
                  <a:pt x="0" y="0"/>
                </a:moveTo>
                <a:lnTo>
                  <a:pt x="10300341" y="0"/>
                </a:lnTo>
                <a:lnTo>
                  <a:pt x="10300341" y="2560200"/>
                </a:lnTo>
                <a:lnTo>
                  <a:pt x="0" y="2560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877929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822088" y="3680498"/>
            <a:ext cx="6768022" cy="6426998"/>
          </a:xfrm>
          <a:custGeom>
            <a:avLst/>
            <a:gdLst/>
            <a:ahLst/>
            <a:cxnLst/>
            <a:rect l="l" t="t" r="r" b="b"/>
            <a:pathLst>
              <a:path w="6768022" h="6426998">
                <a:moveTo>
                  <a:pt x="0" y="0"/>
                </a:moveTo>
                <a:lnTo>
                  <a:pt x="6768022" y="0"/>
                </a:lnTo>
                <a:lnTo>
                  <a:pt x="6768022" y="6426998"/>
                </a:lnTo>
                <a:lnTo>
                  <a:pt x="0" y="64269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630842" y="3397861"/>
            <a:ext cx="6768022" cy="6426998"/>
          </a:xfrm>
          <a:custGeom>
            <a:avLst/>
            <a:gdLst/>
            <a:ahLst/>
            <a:cxnLst/>
            <a:rect l="l" t="t" r="r" b="b"/>
            <a:pathLst>
              <a:path w="6768022" h="6426998">
                <a:moveTo>
                  <a:pt x="0" y="0"/>
                </a:moveTo>
                <a:lnTo>
                  <a:pt x="6768022" y="0"/>
                </a:lnTo>
                <a:lnTo>
                  <a:pt x="6768022" y="6426998"/>
                </a:lnTo>
                <a:lnTo>
                  <a:pt x="0" y="64269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7684614" y="5125155"/>
            <a:ext cx="10304359" cy="2972411"/>
          </a:xfrm>
          <a:custGeom>
            <a:avLst/>
            <a:gdLst/>
            <a:ahLst/>
            <a:cxnLst/>
            <a:rect l="l" t="t" r="r" b="b"/>
            <a:pathLst>
              <a:path w="10304359" h="2972411">
                <a:moveTo>
                  <a:pt x="0" y="0"/>
                </a:moveTo>
                <a:lnTo>
                  <a:pt x="10304359" y="0"/>
                </a:lnTo>
                <a:lnTo>
                  <a:pt x="10304359" y="2972411"/>
                </a:lnTo>
                <a:lnTo>
                  <a:pt x="0" y="2972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731855" y="3794635"/>
            <a:ext cx="9102440" cy="6038800"/>
          </a:xfrm>
          <a:custGeom>
            <a:avLst/>
            <a:gdLst/>
            <a:ahLst/>
            <a:cxnLst/>
            <a:rect l="l" t="t" r="r" b="b"/>
            <a:pathLst>
              <a:path w="9102440" h="6038800">
                <a:moveTo>
                  <a:pt x="0" y="0"/>
                </a:moveTo>
                <a:lnTo>
                  <a:pt x="9102440" y="0"/>
                </a:lnTo>
                <a:lnTo>
                  <a:pt x="9102440" y="6038800"/>
                </a:lnTo>
                <a:lnTo>
                  <a:pt x="0" y="6038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3300578" y="3772739"/>
            <a:ext cx="11074430" cy="6158272"/>
          </a:xfrm>
          <a:custGeom>
            <a:avLst/>
            <a:gdLst/>
            <a:ahLst/>
            <a:cxnLst/>
            <a:rect l="l" t="t" r="r" b="b"/>
            <a:pathLst>
              <a:path w="11074430" h="6158272">
                <a:moveTo>
                  <a:pt x="0" y="0"/>
                </a:moveTo>
                <a:lnTo>
                  <a:pt x="11074430" y="0"/>
                </a:lnTo>
                <a:lnTo>
                  <a:pt x="11074430" y="6158272"/>
                </a:lnTo>
                <a:lnTo>
                  <a:pt x="0" y="61582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994440" y="264933"/>
            <a:ext cx="5326118" cy="3369980"/>
          </a:xfrm>
          <a:custGeom>
            <a:avLst/>
            <a:gdLst/>
            <a:ahLst/>
            <a:cxnLst/>
            <a:rect l="l" t="t" r="r" b="b"/>
            <a:pathLst>
              <a:path w="5326118" h="3369980">
                <a:moveTo>
                  <a:pt x="0" y="0"/>
                </a:moveTo>
                <a:lnTo>
                  <a:pt x="5326118" y="0"/>
                </a:lnTo>
                <a:lnTo>
                  <a:pt x="5326118" y="3369980"/>
                </a:lnTo>
                <a:lnTo>
                  <a:pt x="0" y="336998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519982" y="1112661"/>
            <a:ext cx="4275035" cy="15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8"/>
              </a:lnSpc>
            </a:pPr>
            <a:r>
              <a:rPr lang="en-US" sz="4641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8"/>
              </a:lnSpc>
            </a:pPr>
            <a:r>
              <a:rPr lang="en-US" sz="4641" u="sng">
                <a:solidFill>
                  <a:srgbClr val="AE225B"/>
                </a:solidFill>
                <a:latin typeface="Adigiana Toybox"/>
              </a:rPr>
              <a:t>Un bénitier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53404" y="3832475"/>
            <a:ext cx="9102440" cy="6038800"/>
          </a:xfrm>
          <a:custGeom>
            <a:avLst/>
            <a:gdLst/>
            <a:ahLst/>
            <a:cxnLst/>
            <a:rect l="l" t="t" r="r" b="b"/>
            <a:pathLst>
              <a:path w="9102440" h="6038800">
                <a:moveTo>
                  <a:pt x="0" y="0"/>
                </a:moveTo>
                <a:lnTo>
                  <a:pt x="9102440" y="0"/>
                </a:lnTo>
                <a:lnTo>
                  <a:pt x="9102440" y="6038800"/>
                </a:lnTo>
                <a:lnTo>
                  <a:pt x="0" y="6038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886549" y="5143500"/>
            <a:ext cx="7864991" cy="3104602"/>
          </a:xfrm>
          <a:custGeom>
            <a:avLst/>
            <a:gdLst/>
            <a:ahLst/>
            <a:cxnLst/>
            <a:rect l="l" t="t" r="r" b="b"/>
            <a:pathLst>
              <a:path w="7864991" h="3104602">
                <a:moveTo>
                  <a:pt x="0" y="0"/>
                </a:moveTo>
                <a:lnTo>
                  <a:pt x="7864991" y="0"/>
                </a:lnTo>
                <a:lnTo>
                  <a:pt x="7864991" y="3104602"/>
                </a:lnTo>
                <a:lnTo>
                  <a:pt x="0" y="31046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575072" cy="3527500"/>
          </a:xfrm>
          <a:custGeom>
            <a:avLst/>
            <a:gdLst/>
            <a:ahLst/>
            <a:cxnLst/>
            <a:rect l="l" t="t" r="r" b="b"/>
            <a:pathLst>
              <a:path w="5575072" h="3527500">
                <a:moveTo>
                  <a:pt x="0" y="0"/>
                </a:moveTo>
                <a:lnTo>
                  <a:pt x="5575072" y="0"/>
                </a:lnTo>
                <a:lnTo>
                  <a:pt x="5575072" y="3527500"/>
                </a:lnTo>
                <a:lnTo>
                  <a:pt x="0" y="35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146856" y="3794635"/>
            <a:ext cx="7787664" cy="6093822"/>
          </a:xfrm>
          <a:custGeom>
            <a:avLst/>
            <a:gdLst/>
            <a:ahLst/>
            <a:cxnLst/>
            <a:rect l="l" t="t" r="r" b="b"/>
            <a:pathLst>
              <a:path w="7787664" h="6093822">
                <a:moveTo>
                  <a:pt x="0" y="0"/>
                </a:moveTo>
                <a:lnTo>
                  <a:pt x="7787663" y="0"/>
                </a:lnTo>
                <a:lnTo>
                  <a:pt x="7787663" y="6093822"/>
                </a:lnTo>
                <a:lnTo>
                  <a:pt x="0" y="60938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714600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575072" cy="3527500"/>
          </a:xfrm>
          <a:custGeom>
            <a:avLst/>
            <a:gdLst/>
            <a:ahLst/>
            <a:cxnLst/>
            <a:rect l="l" t="t" r="r" b="b"/>
            <a:pathLst>
              <a:path w="5575072" h="3527500">
                <a:moveTo>
                  <a:pt x="0" y="0"/>
                </a:moveTo>
                <a:lnTo>
                  <a:pt x="5575072" y="0"/>
                </a:lnTo>
                <a:lnTo>
                  <a:pt x="5575072" y="3527500"/>
                </a:lnTo>
                <a:lnTo>
                  <a:pt x="0" y="35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869836" y="3794635"/>
            <a:ext cx="7787664" cy="6093822"/>
          </a:xfrm>
          <a:custGeom>
            <a:avLst/>
            <a:gdLst/>
            <a:ahLst/>
            <a:cxnLst/>
            <a:rect l="l" t="t" r="r" b="b"/>
            <a:pathLst>
              <a:path w="7787664" h="6093822">
                <a:moveTo>
                  <a:pt x="0" y="0"/>
                </a:moveTo>
                <a:lnTo>
                  <a:pt x="7787663" y="0"/>
                </a:lnTo>
                <a:lnTo>
                  <a:pt x="7787663" y="6093822"/>
                </a:lnTo>
                <a:lnTo>
                  <a:pt x="0" y="60938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837793" y="5297416"/>
            <a:ext cx="8913747" cy="2345723"/>
          </a:xfrm>
          <a:custGeom>
            <a:avLst/>
            <a:gdLst/>
            <a:ahLst/>
            <a:cxnLst/>
            <a:rect l="l" t="t" r="r" b="b"/>
            <a:pathLst>
              <a:path w="8913747" h="2345723">
                <a:moveTo>
                  <a:pt x="0" y="0"/>
                </a:moveTo>
                <a:lnTo>
                  <a:pt x="8913747" y="0"/>
                </a:lnTo>
                <a:lnTo>
                  <a:pt x="8913747" y="2345723"/>
                </a:lnTo>
                <a:lnTo>
                  <a:pt x="0" y="23457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714600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949403" y="216710"/>
            <a:ext cx="6372247" cy="4031895"/>
          </a:xfrm>
          <a:custGeom>
            <a:avLst/>
            <a:gdLst/>
            <a:ahLst/>
            <a:cxnLst/>
            <a:rect l="l" t="t" r="r" b="b"/>
            <a:pathLst>
              <a:path w="6372247" h="4031895">
                <a:moveTo>
                  <a:pt x="0" y="0"/>
                </a:moveTo>
                <a:lnTo>
                  <a:pt x="6372247" y="0"/>
                </a:lnTo>
                <a:lnTo>
                  <a:pt x="6372247" y="4031895"/>
                </a:lnTo>
                <a:lnTo>
                  <a:pt x="0" y="403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6578169" y="1217337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  <p:sp>
        <p:nvSpPr>
          <p:cNvPr id="15" name="Freeform 15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701794" y="4248605"/>
            <a:ext cx="5837692" cy="5754804"/>
          </a:xfrm>
          <a:custGeom>
            <a:avLst/>
            <a:gdLst/>
            <a:ahLst/>
            <a:cxnLst/>
            <a:rect l="l" t="t" r="r" b="b"/>
            <a:pathLst>
              <a:path w="5837692" h="5754804">
                <a:moveTo>
                  <a:pt x="0" y="0"/>
                </a:moveTo>
                <a:lnTo>
                  <a:pt x="5837692" y="0"/>
                </a:lnTo>
                <a:lnTo>
                  <a:pt x="5837692" y="5754804"/>
                </a:lnTo>
                <a:lnTo>
                  <a:pt x="0" y="57548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8739735" y="5218790"/>
            <a:ext cx="7555319" cy="4189209"/>
          </a:xfrm>
          <a:custGeom>
            <a:avLst/>
            <a:gdLst/>
            <a:ahLst/>
            <a:cxnLst/>
            <a:rect l="l" t="t" r="r" b="b"/>
            <a:pathLst>
              <a:path w="7555319" h="4189209">
                <a:moveTo>
                  <a:pt x="0" y="0"/>
                </a:moveTo>
                <a:lnTo>
                  <a:pt x="7555319" y="0"/>
                </a:lnTo>
                <a:lnTo>
                  <a:pt x="7555319" y="4189210"/>
                </a:lnTo>
                <a:lnTo>
                  <a:pt x="0" y="41892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553404" y="216710"/>
            <a:ext cx="6372247" cy="4031895"/>
          </a:xfrm>
          <a:custGeom>
            <a:avLst/>
            <a:gdLst/>
            <a:ahLst/>
            <a:cxnLst/>
            <a:rect l="l" t="t" r="r" b="b"/>
            <a:pathLst>
              <a:path w="6372247" h="4031895">
                <a:moveTo>
                  <a:pt x="0" y="0"/>
                </a:moveTo>
                <a:lnTo>
                  <a:pt x="6372247" y="0"/>
                </a:lnTo>
                <a:lnTo>
                  <a:pt x="6372247" y="4031895"/>
                </a:lnTo>
                <a:lnTo>
                  <a:pt x="0" y="40318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701794" y="4248605"/>
            <a:ext cx="5837692" cy="5754804"/>
          </a:xfrm>
          <a:custGeom>
            <a:avLst/>
            <a:gdLst/>
            <a:ahLst/>
            <a:cxnLst/>
            <a:rect l="l" t="t" r="r" b="b"/>
            <a:pathLst>
              <a:path w="5837692" h="5754804">
                <a:moveTo>
                  <a:pt x="0" y="0"/>
                </a:moveTo>
                <a:lnTo>
                  <a:pt x="5837692" y="0"/>
                </a:lnTo>
                <a:lnTo>
                  <a:pt x="5837692" y="5754804"/>
                </a:lnTo>
                <a:lnTo>
                  <a:pt x="0" y="575480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739735" y="5218790"/>
            <a:ext cx="7555319" cy="4189209"/>
          </a:xfrm>
          <a:custGeom>
            <a:avLst/>
            <a:gdLst/>
            <a:ahLst/>
            <a:cxnLst/>
            <a:rect l="l" t="t" r="r" b="b"/>
            <a:pathLst>
              <a:path w="7555319" h="4189209">
                <a:moveTo>
                  <a:pt x="0" y="0"/>
                </a:moveTo>
                <a:lnTo>
                  <a:pt x="7555319" y="0"/>
                </a:lnTo>
                <a:lnTo>
                  <a:pt x="7555319" y="4189210"/>
                </a:lnTo>
                <a:lnTo>
                  <a:pt x="0" y="41892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7251691" y="1322112"/>
            <a:ext cx="10531407" cy="2842387"/>
          </a:xfrm>
          <a:custGeom>
            <a:avLst/>
            <a:gdLst/>
            <a:ahLst/>
            <a:cxnLst/>
            <a:rect l="l" t="t" r="r" b="b"/>
            <a:pathLst>
              <a:path w="10531407" h="2842387">
                <a:moveTo>
                  <a:pt x="0" y="0"/>
                </a:moveTo>
                <a:lnTo>
                  <a:pt x="10531407" y="0"/>
                </a:lnTo>
                <a:lnTo>
                  <a:pt x="10531407" y="2842387"/>
                </a:lnTo>
                <a:lnTo>
                  <a:pt x="0" y="2842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1182170" y="1217337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022004" y="3950390"/>
            <a:ext cx="8243991" cy="5802971"/>
          </a:xfrm>
          <a:custGeom>
            <a:avLst/>
            <a:gdLst/>
            <a:ahLst/>
            <a:cxnLst/>
            <a:rect l="l" t="t" r="r" b="b"/>
            <a:pathLst>
              <a:path w="8243991" h="5802971">
                <a:moveTo>
                  <a:pt x="0" y="0"/>
                </a:moveTo>
                <a:lnTo>
                  <a:pt x="8243992" y="0"/>
                </a:lnTo>
                <a:lnTo>
                  <a:pt x="8243992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93802" y="3950390"/>
            <a:ext cx="8243991" cy="5802971"/>
          </a:xfrm>
          <a:custGeom>
            <a:avLst/>
            <a:gdLst/>
            <a:ahLst/>
            <a:cxnLst/>
            <a:rect l="l" t="t" r="r" b="b"/>
            <a:pathLst>
              <a:path w="8243991" h="5802971">
                <a:moveTo>
                  <a:pt x="0" y="0"/>
                </a:moveTo>
                <a:lnTo>
                  <a:pt x="8243991" y="0"/>
                </a:lnTo>
                <a:lnTo>
                  <a:pt x="8243991" y="5802971"/>
                </a:lnTo>
                <a:lnTo>
                  <a:pt x="0" y="5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319042" y="5486269"/>
            <a:ext cx="8604964" cy="2731212"/>
          </a:xfrm>
          <a:custGeom>
            <a:avLst/>
            <a:gdLst/>
            <a:ahLst/>
            <a:cxnLst/>
            <a:rect l="l" t="t" r="r" b="b"/>
            <a:pathLst>
              <a:path w="8604964" h="2731212">
                <a:moveTo>
                  <a:pt x="0" y="0"/>
                </a:moveTo>
                <a:lnTo>
                  <a:pt x="8604964" y="0"/>
                </a:lnTo>
                <a:lnTo>
                  <a:pt x="8604964" y="2731212"/>
                </a:lnTo>
                <a:lnTo>
                  <a:pt x="0" y="27312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913503" y="3794635"/>
            <a:ext cx="5821427" cy="5923917"/>
          </a:xfrm>
          <a:custGeom>
            <a:avLst/>
            <a:gdLst/>
            <a:ahLst/>
            <a:cxnLst/>
            <a:rect l="l" t="t" r="r" b="b"/>
            <a:pathLst>
              <a:path w="5821427" h="5923917">
                <a:moveTo>
                  <a:pt x="0" y="0"/>
                </a:moveTo>
                <a:lnTo>
                  <a:pt x="5821426" y="0"/>
                </a:lnTo>
                <a:lnTo>
                  <a:pt x="5821426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097342" y="3904501"/>
            <a:ext cx="7973976" cy="5704186"/>
          </a:xfrm>
          <a:custGeom>
            <a:avLst/>
            <a:gdLst/>
            <a:ahLst/>
            <a:cxnLst/>
            <a:rect l="l" t="t" r="r" b="b"/>
            <a:pathLst>
              <a:path w="7973976" h="5704186">
                <a:moveTo>
                  <a:pt x="0" y="0"/>
                </a:moveTo>
                <a:lnTo>
                  <a:pt x="7973976" y="0"/>
                </a:lnTo>
                <a:lnTo>
                  <a:pt x="7973976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641025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913503" y="3794635"/>
            <a:ext cx="5821427" cy="5923917"/>
          </a:xfrm>
          <a:custGeom>
            <a:avLst/>
            <a:gdLst/>
            <a:ahLst/>
            <a:cxnLst/>
            <a:rect l="l" t="t" r="r" b="b"/>
            <a:pathLst>
              <a:path w="5821427" h="5923917">
                <a:moveTo>
                  <a:pt x="0" y="0"/>
                </a:moveTo>
                <a:lnTo>
                  <a:pt x="5821426" y="0"/>
                </a:lnTo>
                <a:lnTo>
                  <a:pt x="5821426" y="5923917"/>
                </a:lnTo>
                <a:lnTo>
                  <a:pt x="0" y="59239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097342" y="3904501"/>
            <a:ext cx="7973976" cy="5704186"/>
          </a:xfrm>
          <a:custGeom>
            <a:avLst/>
            <a:gdLst/>
            <a:ahLst/>
            <a:cxnLst/>
            <a:rect l="l" t="t" r="r" b="b"/>
            <a:pathLst>
              <a:path w="7973976" h="5704186">
                <a:moveTo>
                  <a:pt x="0" y="0"/>
                </a:moveTo>
                <a:lnTo>
                  <a:pt x="7973976" y="0"/>
                </a:lnTo>
                <a:lnTo>
                  <a:pt x="7973976" y="5704185"/>
                </a:lnTo>
                <a:lnTo>
                  <a:pt x="0" y="5704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7211866" y="562793"/>
            <a:ext cx="10527591" cy="2590846"/>
          </a:xfrm>
          <a:custGeom>
            <a:avLst/>
            <a:gdLst/>
            <a:ahLst/>
            <a:cxnLst/>
            <a:rect l="l" t="t" r="r" b="b"/>
            <a:pathLst>
              <a:path w="10527591" h="2590846">
                <a:moveTo>
                  <a:pt x="0" y="0"/>
                </a:moveTo>
                <a:lnTo>
                  <a:pt x="10527591" y="0"/>
                </a:lnTo>
                <a:lnTo>
                  <a:pt x="10527591" y="2590845"/>
                </a:lnTo>
                <a:lnTo>
                  <a:pt x="0" y="259084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2165880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3382003" y="3818018"/>
            <a:ext cx="10911580" cy="6067715"/>
          </a:xfrm>
          <a:custGeom>
            <a:avLst/>
            <a:gdLst/>
            <a:ahLst/>
            <a:cxnLst/>
            <a:rect l="l" t="t" r="r" b="b"/>
            <a:pathLst>
              <a:path w="10911580" h="6067715">
                <a:moveTo>
                  <a:pt x="0" y="0"/>
                </a:moveTo>
                <a:lnTo>
                  <a:pt x="10911580" y="0"/>
                </a:lnTo>
                <a:lnTo>
                  <a:pt x="10911580" y="6067715"/>
                </a:lnTo>
                <a:lnTo>
                  <a:pt x="0" y="60677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6009358" y="0"/>
            <a:ext cx="5564361" cy="3520723"/>
          </a:xfrm>
          <a:custGeom>
            <a:avLst/>
            <a:gdLst/>
            <a:ahLst/>
            <a:cxnLst/>
            <a:rect l="l" t="t" r="r" b="b"/>
            <a:pathLst>
              <a:path w="5564361" h="3520723">
                <a:moveTo>
                  <a:pt x="0" y="0"/>
                </a:moveTo>
                <a:lnTo>
                  <a:pt x="5564361" y="0"/>
                </a:lnTo>
                <a:lnTo>
                  <a:pt x="5564361" y="3520723"/>
                </a:lnTo>
                <a:lnTo>
                  <a:pt x="0" y="3520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234181" y="745041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5418" y="4557598"/>
            <a:ext cx="7610369" cy="5007973"/>
          </a:xfrm>
          <a:custGeom>
            <a:avLst/>
            <a:gdLst/>
            <a:ahLst/>
            <a:cxnLst/>
            <a:rect l="l" t="t" r="r" b="b"/>
            <a:pathLst>
              <a:path w="7610369" h="5007973">
                <a:moveTo>
                  <a:pt x="0" y="0"/>
                </a:moveTo>
                <a:lnTo>
                  <a:pt x="7610370" y="0"/>
                </a:lnTo>
                <a:lnTo>
                  <a:pt x="7610370" y="5007973"/>
                </a:lnTo>
                <a:lnTo>
                  <a:pt x="0" y="50079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657499" y="5615970"/>
            <a:ext cx="8730824" cy="2891228"/>
          </a:xfrm>
          <a:custGeom>
            <a:avLst/>
            <a:gdLst/>
            <a:ahLst/>
            <a:cxnLst/>
            <a:rect l="l" t="t" r="r" b="b"/>
            <a:pathLst>
              <a:path w="8730824" h="2891228">
                <a:moveTo>
                  <a:pt x="0" y="0"/>
                </a:moveTo>
                <a:lnTo>
                  <a:pt x="8730825" y="0"/>
                </a:lnTo>
                <a:lnTo>
                  <a:pt x="8730825" y="2891228"/>
                </a:lnTo>
                <a:lnTo>
                  <a:pt x="0" y="2891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3382003" y="3818018"/>
            <a:ext cx="10911580" cy="6067715"/>
          </a:xfrm>
          <a:custGeom>
            <a:avLst/>
            <a:gdLst/>
            <a:ahLst/>
            <a:cxnLst/>
            <a:rect l="l" t="t" r="r" b="b"/>
            <a:pathLst>
              <a:path w="10911580" h="6067715">
                <a:moveTo>
                  <a:pt x="0" y="0"/>
                </a:moveTo>
                <a:lnTo>
                  <a:pt x="10911580" y="0"/>
                </a:lnTo>
                <a:lnTo>
                  <a:pt x="10911580" y="6067715"/>
                </a:lnTo>
                <a:lnTo>
                  <a:pt x="0" y="60677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28700" y="189561"/>
            <a:ext cx="5564361" cy="3520723"/>
          </a:xfrm>
          <a:custGeom>
            <a:avLst/>
            <a:gdLst/>
            <a:ahLst/>
            <a:cxnLst/>
            <a:rect l="l" t="t" r="r" b="b"/>
            <a:pathLst>
              <a:path w="5564361" h="3520723">
                <a:moveTo>
                  <a:pt x="0" y="0"/>
                </a:moveTo>
                <a:lnTo>
                  <a:pt x="5564361" y="0"/>
                </a:lnTo>
                <a:lnTo>
                  <a:pt x="5564361" y="3520723"/>
                </a:lnTo>
                <a:lnTo>
                  <a:pt x="0" y="35207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114867" y="1015048"/>
            <a:ext cx="8074718" cy="2322004"/>
          </a:xfrm>
          <a:custGeom>
            <a:avLst/>
            <a:gdLst/>
            <a:ahLst/>
            <a:cxnLst/>
            <a:rect l="l" t="t" r="r" b="b"/>
            <a:pathLst>
              <a:path w="8074718" h="2322004">
                <a:moveTo>
                  <a:pt x="0" y="0"/>
                </a:moveTo>
                <a:lnTo>
                  <a:pt x="8074717" y="0"/>
                </a:lnTo>
                <a:lnTo>
                  <a:pt x="8074717" y="2322004"/>
                </a:lnTo>
                <a:lnTo>
                  <a:pt x="0" y="232200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253523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808018" y="3905157"/>
            <a:ext cx="8505694" cy="5813699"/>
          </a:xfrm>
          <a:custGeom>
            <a:avLst/>
            <a:gdLst/>
            <a:ahLst/>
            <a:cxnLst/>
            <a:rect l="l" t="t" r="r" b="b"/>
            <a:pathLst>
              <a:path w="8505694" h="5813699">
                <a:moveTo>
                  <a:pt x="0" y="0"/>
                </a:moveTo>
                <a:lnTo>
                  <a:pt x="8505693" y="0"/>
                </a:lnTo>
                <a:lnTo>
                  <a:pt x="8505693" y="5813698"/>
                </a:lnTo>
                <a:lnTo>
                  <a:pt x="0" y="5813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53404" y="4116135"/>
            <a:ext cx="8505694" cy="5813699"/>
          </a:xfrm>
          <a:custGeom>
            <a:avLst/>
            <a:gdLst/>
            <a:ahLst/>
            <a:cxnLst/>
            <a:rect l="l" t="t" r="r" b="b"/>
            <a:pathLst>
              <a:path w="8505694" h="5813699">
                <a:moveTo>
                  <a:pt x="0" y="0"/>
                </a:moveTo>
                <a:lnTo>
                  <a:pt x="8505694" y="0"/>
                </a:lnTo>
                <a:lnTo>
                  <a:pt x="8505694" y="5813699"/>
                </a:lnTo>
                <a:lnTo>
                  <a:pt x="0" y="5813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214458" y="5486269"/>
            <a:ext cx="8537082" cy="2731212"/>
          </a:xfrm>
          <a:custGeom>
            <a:avLst/>
            <a:gdLst/>
            <a:ahLst/>
            <a:cxnLst/>
            <a:rect l="l" t="t" r="r" b="b"/>
            <a:pathLst>
              <a:path w="8537082" h="2731212">
                <a:moveTo>
                  <a:pt x="0" y="0"/>
                </a:moveTo>
                <a:lnTo>
                  <a:pt x="8537082" y="0"/>
                </a:lnTo>
                <a:lnTo>
                  <a:pt x="8537082" y="2731212"/>
                </a:lnTo>
                <a:lnTo>
                  <a:pt x="0" y="27312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5418" y="4557598"/>
            <a:ext cx="7610369" cy="5007973"/>
          </a:xfrm>
          <a:custGeom>
            <a:avLst/>
            <a:gdLst/>
            <a:ahLst/>
            <a:cxnLst/>
            <a:rect l="l" t="t" r="r" b="b"/>
            <a:pathLst>
              <a:path w="7610369" h="5007973">
                <a:moveTo>
                  <a:pt x="0" y="0"/>
                </a:moveTo>
                <a:lnTo>
                  <a:pt x="7610370" y="0"/>
                </a:lnTo>
                <a:lnTo>
                  <a:pt x="7610370" y="5007973"/>
                </a:lnTo>
                <a:lnTo>
                  <a:pt x="0" y="50079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657499" y="5615970"/>
            <a:ext cx="8730824" cy="2891228"/>
          </a:xfrm>
          <a:custGeom>
            <a:avLst/>
            <a:gdLst/>
            <a:ahLst/>
            <a:cxnLst/>
            <a:rect l="l" t="t" r="r" b="b"/>
            <a:pathLst>
              <a:path w="8730824" h="2891228">
                <a:moveTo>
                  <a:pt x="0" y="0"/>
                </a:moveTo>
                <a:lnTo>
                  <a:pt x="8730825" y="0"/>
                </a:lnTo>
                <a:lnTo>
                  <a:pt x="8730825" y="2891228"/>
                </a:lnTo>
                <a:lnTo>
                  <a:pt x="0" y="2891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6586642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343134" y="837499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5418" y="4557598"/>
            <a:ext cx="7610369" cy="5007973"/>
          </a:xfrm>
          <a:custGeom>
            <a:avLst/>
            <a:gdLst/>
            <a:ahLst/>
            <a:cxnLst/>
            <a:rect l="l" t="t" r="r" b="b"/>
            <a:pathLst>
              <a:path w="7610369" h="5007973">
                <a:moveTo>
                  <a:pt x="0" y="0"/>
                </a:moveTo>
                <a:lnTo>
                  <a:pt x="7610370" y="0"/>
                </a:lnTo>
                <a:lnTo>
                  <a:pt x="7610370" y="5007973"/>
                </a:lnTo>
                <a:lnTo>
                  <a:pt x="0" y="50079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657499" y="5615970"/>
            <a:ext cx="8730824" cy="2891228"/>
          </a:xfrm>
          <a:custGeom>
            <a:avLst/>
            <a:gdLst/>
            <a:ahLst/>
            <a:cxnLst/>
            <a:rect l="l" t="t" r="r" b="b"/>
            <a:pathLst>
              <a:path w="8730824" h="2891228">
                <a:moveTo>
                  <a:pt x="0" y="0"/>
                </a:moveTo>
                <a:lnTo>
                  <a:pt x="8730825" y="0"/>
                </a:lnTo>
                <a:lnTo>
                  <a:pt x="8730825" y="2891228"/>
                </a:lnTo>
                <a:lnTo>
                  <a:pt x="0" y="2891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7231593" y="1275784"/>
            <a:ext cx="10513491" cy="2245142"/>
          </a:xfrm>
          <a:custGeom>
            <a:avLst/>
            <a:gdLst/>
            <a:ahLst/>
            <a:cxnLst/>
            <a:rect l="l" t="t" r="r" b="b"/>
            <a:pathLst>
              <a:path w="10513491" h="2245142">
                <a:moveTo>
                  <a:pt x="0" y="0"/>
                </a:moveTo>
                <a:lnTo>
                  <a:pt x="10513491" y="0"/>
                </a:lnTo>
                <a:lnTo>
                  <a:pt x="10513491" y="2245142"/>
                </a:lnTo>
                <a:lnTo>
                  <a:pt x="0" y="224514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61" b="-3038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1445354" y="1504966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693474" y="3454251"/>
            <a:ext cx="1051994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Extra Bold"/>
              </a:rPr>
              <a:t>Le corps n'est pas aplati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178215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170088" y="3728801"/>
            <a:ext cx="7858057" cy="6246148"/>
          </a:xfrm>
          <a:custGeom>
            <a:avLst/>
            <a:gdLst/>
            <a:ahLst/>
            <a:cxnLst/>
            <a:rect l="l" t="t" r="r" b="b"/>
            <a:pathLst>
              <a:path w="7858057" h="6246148">
                <a:moveTo>
                  <a:pt x="0" y="0"/>
                </a:moveTo>
                <a:lnTo>
                  <a:pt x="7858057" y="0"/>
                </a:lnTo>
                <a:lnTo>
                  <a:pt x="7858057" y="6246148"/>
                </a:lnTo>
                <a:lnTo>
                  <a:pt x="0" y="624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6280435" y="934602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701794" y="363226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979736" y="3728801"/>
            <a:ext cx="7858057" cy="6246148"/>
          </a:xfrm>
          <a:custGeom>
            <a:avLst/>
            <a:gdLst/>
            <a:ahLst/>
            <a:cxnLst/>
            <a:rect l="l" t="t" r="r" b="b"/>
            <a:pathLst>
              <a:path w="7858057" h="6246148">
                <a:moveTo>
                  <a:pt x="0" y="0"/>
                </a:moveTo>
                <a:lnTo>
                  <a:pt x="7858057" y="0"/>
                </a:lnTo>
                <a:lnTo>
                  <a:pt x="7858057" y="6246148"/>
                </a:lnTo>
                <a:lnTo>
                  <a:pt x="0" y="624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9144000" y="5296495"/>
            <a:ext cx="8716933" cy="2801071"/>
          </a:xfrm>
          <a:custGeom>
            <a:avLst/>
            <a:gdLst/>
            <a:ahLst/>
            <a:cxnLst/>
            <a:rect l="l" t="t" r="r" b="b"/>
            <a:pathLst>
              <a:path w="8716933" h="2801071">
                <a:moveTo>
                  <a:pt x="0" y="0"/>
                </a:moveTo>
                <a:lnTo>
                  <a:pt x="8716933" y="0"/>
                </a:lnTo>
                <a:lnTo>
                  <a:pt x="8716933" y="2801071"/>
                </a:lnTo>
                <a:lnTo>
                  <a:pt x="0" y="28010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1804014" y="1030694"/>
            <a:ext cx="5114715" cy="192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4"/>
              </a:lnSpc>
            </a:pPr>
            <a:r>
              <a:rPr lang="en-US" sz="5553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28700" y="3794635"/>
            <a:ext cx="7086167" cy="6100769"/>
          </a:xfrm>
          <a:custGeom>
            <a:avLst/>
            <a:gdLst/>
            <a:ahLst/>
            <a:cxnLst/>
            <a:rect l="l" t="t" r="r" b="b"/>
            <a:pathLst>
              <a:path w="7086167" h="6100769">
                <a:moveTo>
                  <a:pt x="0" y="0"/>
                </a:moveTo>
                <a:lnTo>
                  <a:pt x="7086167" y="0"/>
                </a:lnTo>
                <a:lnTo>
                  <a:pt x="7086167" y="6100769"/>
                </a:lnTo>
                <a:lnTo>
                  <a:pt x="0" y="6100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146367" y="3794635"/>
            <a:ext cx="5875926" cy="5865281"/>
          </a:xfrm>
          <a:custGeom>
            <a:avLst/>
            <a:gdLst/>
            <a:ahLst/>
            <a:cxnLst/>
            <a:rect l="l" t="t" r="r" b="b"/>
            <a:pathLst>
              <a:path w="5875926" h="5865281">
                <a:moveTo>
                  <a:pt x="0" y="0"/>
                </a:moveTo>
                <a:lnTo>
                  <a:pt x="5875926" y="0"/>
                </a:lnTo>
                <a:lnTo>
                  <a:pt x="5875926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233453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7" y="0"/>
                </a:lnTo>
                <a:lnTo>
                  <a:pt x="5319157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28700" y="3794635"/>
            <a:ext cx="7086167" cy="6100769"/>
          </a:xfrm>
          <a:custGeom>
            <a:avLst/>
            <a:gdLst/>
            <a:ahLst/>
            <a:cxnLst/>
            <a:rect l="l" t="t" r="r" b="b"/>
            <a:pathLst>
              <a:path w="7086167" h="6100769">
                <a:moveTo>
                  <a:pt x="0" y="0"/>
                </a:moveTo>
                <a:lnTo>
                  <a:pt x="7086167" y="0"/>
                </a:lnTo>
                <a:lnTo>
                  <a:pt x="7086167" y="6100769"/>
                </a:lnTo>
                <a:lnTo>
                  <a:pt x="0" y="610076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0146367" y="3794635"/>
            <a:ext cx="5875926" cy="5865281"/>
          </a:xfrm>
          <a:custGeom>
            <a:avLst/>
            <a:gdLst/>
            <a:ahLst/>
            <a:cxnLst/>
            <a:rect l="l" t="t" r="r" b="b"/>
            <a:pathLst>
              <a:path w="5875926" h="5865281">
                <a:moveTo>
                  <a:pt x="0" y="0"/>
                </a:moveTo>
                <a:lnTo>
                  <a:pt x="5875926" y="0"/>
                </a:lnTo>
                <a:lnTo>
                  <a:pt x="5875926" y="5865281"/>
                </a:lnTo>
                <a:lnTo>
                  <a:pt x="0" y="586528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7350280" y="377223"/>
            <a:ext cx="9416779" cy="3145398"/>
          </a:xfrm>
          <a:custGeom>
            <a:avLst/>
            <a:gdLst/>
            <a:ahLst/>
            <a:cxnLst/>
            <a:rect l="l" t="t" r="r" b="b"/>
            <a:pathLst>
              <a:path w="9416779" h="3145398">
                <a:moveTo>
                  <a:pt x="0" y="0"/>
                </a:moveTo>
                <a:lnTo>
                  <a:pt x="9416780" y="0"/>
                </a:lnTo>
                <a:lnTo>
                  <a:pt x="9416780" y="3145399"/>
                </a:lnTo>
                <a:lnTo>
                  <a:pt x="0" y="31453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TextBox 19"/>
          <p:cNvSpPr txBox="1"/>
          <p:nvPr/>
        </p:nvSpPr>
        <p:spPr>
          <a:xfrm>
            <a:off x="1758308" y="1104131"/>
            <a:ext cx="4269447" cy="160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Quels sont ses attributs 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495418" y="4557598"/>
            <a:ext cx="7610369" cy="5007973"/>
          </a:xfrm>
          <a:custGeom>
            <a:avLst/>
            <a:gdLst/>
            <a:ahLst/>
            <a:cxnLst/>
            <a:rect l="l" t="t" r="r" b="b"/>
            <a:pathLst>
              <a:path w="7610369" h="5007973">
                <a:moveTo>
                  <a:pt x="0" y="0"/>
                </a:moveTo>
                <a:lnTo>
                  <a:pt x="7610370" y="0"/>
                </a:lnTo>
                <a:lnTo>
                  <a:pt x="7610370" y="5007973"/>
                </a:lnTo>
                <a:lnTo>
                  <a:pt x="0" y="50079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8657499" y="5615970"/>
            <a:ext cx="8730824" cy="2891228"/>
          </a:xfrm>
          <a:custGeom>
            <a:avLst/>
            <a:gdLst/>
            <a:ahLst/>
            <a:cxnLst/>
            <a:rect l="l" t="t" r="r" b="b"/>
            <a:pathLst>
              <a:path w="8730824" h="2891228">
                <a:moveTo>
                  <a:pt x="0" y="0"/>
                </a:moveTo>
                <a:lnTo>
                  <a:pt x="8730825" y="0"/>
                </a:lnTo>
                <a:lnTo>
                  <a:pt x="8730825" y="2891228"/>
                </a:lnTo>
                <a:lnTo>
                  <a:pt x="0" y="2891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7009277" y="1104131"/>
            <a:ext cx="4269447" cy="160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AE225B"/>
                </a:solidFill>
                <a:latin typeface="Adigiana Toybox"/>
              </a:rPr>
              <a:t>Des requins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5000"/>
          </a:blip>
          <a:srcRect l="7204" t="27679" r="13058" b="284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701794" y="9105210"/>
            <a:ext cx="14271998" cy="6797039"/>
          </a:xfrm>
          <a:custGeom>
            <a:avLst/>
            <a:gdLst/>
            <a:ahLst/>
            <a:cxnLst/>
            <a:rect l="l" t="t" r="r" b="b"/>
            <a:pathLst>
              <a:path w="14271998" h="6797039">
                <a:moveTo>
                  <a:pt x="0" y="0"/>
                </a:moveTo>
                <a:lnTo>
                  <a:pt x="14271998" y="0"/>
                </a:lnTo>
                <a:lnTo>
                  <a:pt x="14271998" y="6797038"/>
                </a:lnTo>
                <a:lnTo>
                  <a:pt x="0" y="6797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16284730" y="7874712"/>
            <a:ext cx="2909455" cy="2692568"/>
          </a:xfrm>
          <a:custGeom>
            <a:avLst/>
            <a:gdLst/>
            <a:ahLst/>
            <a:cxnLst/>
            <a:rect l="l" t="t" r="r" b="b"/>
            <a:pathLst>
              <a:path w="2909455" h="2692568">
                <a:moveTo>
                  <a:pt x="0" y="0"/>
                </a:moveTo>
                <a:lnTo>
                  <a:pt x="2909454" y="0"/>
                </a:lnTo>
                <a:lnTo>
                  <a:pt x="2909454" y="2692568"/>
                </a:lnTo>
                <a:lnTo>
                  <a:pt x="0" y="2692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553404" y="4557598"/>
            <a:ext cx="1360099" cy="1413090"/>
          </a:xfrm>
          <a:custGeom>
            <a:avLst/>
            <a:gdLst/>
            <a:ahLst/>
            <a:cxnLst/>
            <a:rect l="l" t="t" r="r" b="b"/>
            <a:pathLst>
              <a:path w="1360099" h="1413090">
                <a:moveTo>
                  <a:pt x="0" y="0"/>
                </a:moveTo>
                <a:lnTo>
                  <a:pt x="1360099" y="0"/>
                </a:lnTo>
                <a:lnTo>
                  <a:pt x="1360099" y="1413089"/>
                </a:lnTo>
                <a:lnTo>
                  <a:pt x="0" y="1413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-594986" y="7643139"/>
            <a:ext cx="2296780" cy="2924141"/>
          </a:xfrm>
          <a:custGeom>
            <a:avLst/>
            <a:gdLst/>
            <a:ahLst/>
            <a:cxnLst/>
            <a:rect l="l" t="t" r="r" b="b"/>
            <a:pathLst>
              <a:path w="2296780" h="2924141">
                <a:moveTo>
                  <a:pt x="0" y="0"/>
                </a:moveTo>
                <a:lnTo>
                  <a:pt x="2296780" y="0"/>
                </a:lnTo>
                <a:lnTo>
                  <a:pt x="2296780" y="2924141"/>
                </a:lnTo>
                <a:lnTo>
                  <a:pt x="0" y="29241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8657499" y="8708503"/>
            <a:ext cx="1916429" cy="1398993"/>
          </a:xfrm>
          <a:custGeom>
            <a:avLst/>
            <a:gdLst/>
            <a:ahLst/>
            <a:cxnLst/>
            <a:rect l="l" t="t" r="r" b="b"/>
            <a:pathLst>
              <a:path w="1916429" h="1398993">
                <a:moveTo>
                  <a:pt x="0" y="0"/>
                </a:moveTo>
                <a:lnTo>
                  <a:pt x="1916429" y="0"/>
                </a:lnTo>
                <a:lnTo>
                  <a:pt x="1916429" y="1398993"/>
                </a:lnTo>
                <a:lnTo>
                  <a:pt x="0" y="13989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028700" y="8097566"/>
            <a:ext cx="3271903" cy="2470287"/>
          </a:xfrm>
          <a:custGeom>
            <a:avLst/>
            <a:gdLst/>
            <a:ahLst/>
            <a:cxnLst/>
            <a:rect l="l" t="t" r="r" b="b"/>
            <a:pathLst>
              <a:path w="3271903" h="2470287">
                <a:moveTo>
                  <a:pt x="0" y="0"/>
                </a:moveTo>
                <a:lnTo>
                  <a:pt x="3271903" y="0"/>
                </a:lnTo>
                <a:lnTo>
                  <a:pt x="3271903" y="2470287"/>
                </a:lnTo>
                <a:lnTo>
                  <a:pt x="0" y="2470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13084330" y="8097566"/>
            <a:ext cx="3395955" cy="2929011"/>
          </a:xfrm>
          <a:custGeom>
            <a:avLst/>
            <a:gdLst/>
            <a:ahLst/>
            <a:cxnLst/>
            <a:rect l="l" t="t" r="r" b="b"/>
            <a:pathLst>
              <a:path w="3395955" h="2929011">
                <a:moveTo>
                  <a:pt x="0" y="0"/>
                </a:moveTo>
                <a:lnTo>
                  <a:pt x="3395955" y="0"/>
                </a:lnTo>
                <a:lnTo>
                  <a:pt x="3395955" y="2929011"/>
                </a:lnTo>
                <a:lnTo>
                  <a:pt x="0" y="2929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16767060" y="6851875"/>
            <a:ext cx="984480" cy="1022837"/>
          </a:xfrm>
          <a:custGeom>
            <a:avLst/>
            <a:gdLst/>
            <a:ahLst/>
            <a:cxnLst/>
            <a:rect l="l" t="t" r="r" b="b"/>
            <a:pathLst>
              <a:path w="984480" h="1022837">
                <a:moveTo>
                  <a:pt x="0" y="0"/>
                </a:moveTo>
                <a:lnTo>
                  <a:pt x="984480" y="0"/>
                </a:lnTo>
                <a:lnTo>
                  <a:pt x="984480" y="1022837"/>
                </a:lnTo>
                <a:lnTo>
                  <a:pt x="0" y="102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 flipV="1">
            <a:off x="-204071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 flipV="1">
            <a:off x="8114867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6" y="1720566"/>
                </a:lnTo>
                <a:lnTo>
                  <a:pt x="8413566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484422" y="267135"/>
            <a:ext cx="5319156" cy="3365575"/>
          </a:xfrm>
          <a:custGeom>
            <a:avLst/>
            <a:gdLst/>
            <a:ahLst/>
            <a:cxnLst/>
            <a:rect l="l" t="t" r="r" b="b"/>
            <a:pathLst>
              <a:path w="5319156" h="3365575">
                <a:moveTo>
                  <a:pt x="0" y="0"/>
                </a:moveTo>
                <a:lnTo>
                  <a:pt x="5319156" y="0"/>
                </a:lnTo>
                <a:lnTo>
                  <a:pt x="5319156" y="3365575"/>
                </a:lnTo>
                <a:lnTo>
                  <a:pt x="0" y="3365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 flipV="1">
            <a:off x="16509383" y="-297490"/>
            <a:ext cx="8413567" cy="1720566"/>
          </a:xfrm>
          <a:custGeom>
            <a:avLst/>
            <a:gdLst/>
            <a:ahLst/>
            <a:cxnLst/>
            <a:rect l="l" t="t" r="r" b="b"/>
            <a:pathLst>
              <a:path w="8413567" h="1720566">
                <a:moveTo>
                  <a:pt x="0" y="1720566"/>
                </a:moveTo>
                <a:lnTo>
                  <a:pt x="8413567" y="1720566"/>
                </a:lnTo>
                <a:lnTo>
                  <a:pt x="8413567" y="0"/>
                </a:lnTo>
                <a:lnTo>
                  <a:pt x="0" y="0"/>
                </a:lnTo>
                <a:lnTo>
                  <a:pt x="0" y="172056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6295054" y="562793"/>
            <a:ext cx="1456486" cy="2774260"/>
          </a:xfrm>
          <a:custGeom>
            <a:avLst/>
            <a:gdLst/>
            <a:ahLst/>
            <a:cxnLst/>
            <a:rect l="l" t="t" r="r" b="b"/>
            <a:pathLst>
              <a:path w="1456486" h="2774260">
                <a:moveTo>
                  <a:pt x="0" y="0"/>
                </a:moveTo>
                <a:lnTo>
                  <a:pt x="1456486" y="0"/>
                </a:lnTo>
                <a:lnTo>
                  <a:pt x="1456486" y="2774259"/>
                </a:lnTo>
                <a:lnTo>
                  <a:pt x="0" y="277425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5226273" y="3820681"/>
            <a:ext cx="7858057" cy="6246148"/>
          </a:xfrm>
          <a:custGeom>
            <a:avLst/>
            <a:gdLst/>
            <a:ahLst/>
            <a:cxnLst/>
            <a:rect l="l" t="t" r="r" b="b"/>
            <a:pathLst>
              <a:path w="7858057" h="6246148">
                <a:moveTo>
                  <a:pt x="0" y="0"/>
                </a:moveTo>
                <a:lnTo>
                  <a:pt x="7858057" y="0"/>
                </a:lnTo>
                <a:lnTo>
                  <a:pt x="7858057" y="6246148"/>
                </a:lnTo>
                <a:lnTo>
                  <a:pt x="0" y="6246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TextBox 17"/>
          <p:cNvSpPr txBox="1"/>
          <p:nvPr/>
        </p:nvSpPr>
        <p:spPr>
          <a:xfrm>
            <a:off x="7009277" y="1500024"/>
            <a:ext cx="4269447" cy="7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4635" u="sng">
                <a:solidFill>
                  <a:srgbClr val="504E91"/>
                </a:solidFill>
                <a:latin typeface="Adigiana Toybox"/>
              </a:rPr>
              <a:t>Que vois-tu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1100</Words>
  <Application>Microsoft Office PowerPoint</Application>
  <PresentationFormat>Personnalisé</PresentationFormat>
  <Paragraphs>454</Paragraphs>
  <Slides>79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4" baseType="lpstr">
      <vt:lpstr>Calibri</vt:lpstr>
      <vt:lpstr>Arial</vt:lpstr>
      <vt:lpstr>Adigiana Toybox</vt:lpstr>
      <vt:lpstr>Open Sans Extra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Clé de détermination</dc:title>
  <dc:creator>Chloé Boucher</dc:creator>
  <cp:lastModifiedBy>Chloé Boucher</cp:lastModifiedBy>
  <cp:revision>6</cp:revision>
  <dcterms:created xsi:type="dcterms:W3CDTF">2006-08-16T00:00:00Z</dcterms:created>
  <dcterms:modified xsi:type="dcterms:W3CDTF">2025-09-14T12:25:49Z</dcterms:modified>
  <dc:identifier>DAFppgMEaVg</dc:identifier>
</cp:coreProperties>
</file>